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2" r:id="rId11"/>
    <p:sldId id="281" r:id="rId12"/>
    <p:sldId id="283" r:id="rId13"/>
    <p:sldId id="284" r:id="rId14"/>
    <p:sldId id="285" r:id="rId15"/>
    <p:sldId id="286" r:id="rId1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1BD4573-58E7-4156-A133-2731F5F8D1A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4/11/2018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4/11/2018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Clinic Appointments System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/>
              <a:t>Dongfan</a:t>
            </a:r>
            <a:r>
              <a:rPr lang="en-CA" dirty="0"/>
              <a:t> Zhang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0A0418-2831-4920-B5BA-96DE2A98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47496"/>
            <a:ext cx="10972800" cy="1143000"/>
          </a:xfrm>
        </p:spPr>
        <p:txBody>
          <a:bodyPr/>
          <a:lstStyle/>
          <a:p>
            <a:r>
              <a:rPr lang="en-CA" dirty="0"/>
              <a:t>Structure of projects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427C6F-E041-48C1-AEB3-ACBEB36A9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8000" y="1482762"/>
            <a:ext cx="5384800" cy="5227741"/>
          </a:xfrm>
        </p:spPr>
        <p:txBody>
          <a:bodyPr>
            <a:normAutofit lnSpcReduction="10000"/>
          </a:bodyPr>
          <a:lstStyle/>
          <a:p>
            <a:r>
              <a:rPr lang="en-CA" dirty="0"/>
              <a:t>Common- entity framework with all the classes reflect to tables of database</a:t>
            </a:r>
          </a:p>
          <a:p>
            <a:r>
              <a:rPr lang="en-CA" dirty="0"/>
              <a:t>User – presentation – login is the entry point of the program then direct to different windows as doctor, patient, or admin.</a:t>
            </a:r>
          </a:p>
          <a:p>
            <a:r>
              <a:rPr lang="en-CA" dirty="0"/>
              <a:t>In each of those window, has pages to navigate through different functions.</a:t>
            </a:r>
          </a:p>
          <a:p>
            <a:r>
              <a:rPr lang="en-CA" dirty="0"/>
              <a:t>Has one </a:t>
            </a:r>
            <a:r>
              <a:rPr lang="en-CA" dirty="0" err="1"/>
              <a:t>Globals</a:t>
            </a:r>
            <a:r>
              <a:rPr lang="en-CA" dirty="0"/>
              <a:t> class to keep the information which user is logged in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B2D69FF-6892-468B-B42A-D00F8F3FCF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7304" y="1482763"/>
            <a:ext cx="4240696" cy="545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3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7AE53A-FA10-4D5E-BA9D-DA78D2A1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460"/>
            <a:ext cx="10972800" cy="607877"/>
          </a:xfrm>
        </p:spPr>
        <p:txBody>
          <a:bodyPr>
            <a:normAutofit fontScale="90000"/>
          </a:bodyPr>
          <a:lstStyle/>
          <a:p>
            <a:r>
              <a:rPr lang="en-CA" dirty="0"/>
              <a:t/>
            </a:r>
            <a:br>
              <a:rPr lang="en-CA" dirty="0"/>
            </a:br>
            <a:r>
              <a:rPr lang="en-CA" sz="4000" dirty="0"/>
              <a:t>challenge – using entity framework for this project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F94141-47C5-47FF-B03D-3C5A646DB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99931"/>
            <a:ext cx="10972800" cy="5224670"/>
          </a:xfrm>
        </p:spPr>
        <p:txBody>
          <a:bodyPr/>
          <a:lstStyle/>
          <a:p>
            <a:r>
              <a:rPr lang="en-CA" dirty="0"/>
              <a:t>I adopted database first approach.</a:t>
            </a:r>
          </a:p>
          <a:p>
            <a:r>
              <a:rPr lang="en-CA" dirty="0"/>
              <a:t>While binding tables / views to UI controls is not a problem, but while the project is going, I need to add and modify views in the database, then have to find way to update model in project as well.</a:t>
            </a:r>
          </a:p>
          <a:p>
            <a:r>
              <a:rPr lang="en-CA" dirty="0"/>
              <a:t>I tried to update through refresh, and always have a bunch of errors. Then I figured out whenever update a table, or a view, first delete that table or view. Then add through update wizard Add, that will not give error for mapping.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202CA40-86E5-4054-A891-216C4BE5C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314" y="4038601"/>
            <a:ext cx="33242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1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9C775F-5868-4E94-B416-A3AA9611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594625"/>
          </a:xfrm>
        </p:spPr>
        <p:txBody>
          <a:bodyPr>
            <a:normAutofit fontScale="90000"/>
          </a:bodyPr>
          <a:lstStyle/>
          <a:p>
            <a:r>
              <a:rPr lang="en-CA" dirty="0"/>
              <a:t>What we 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6E74CB-C9AC-46B2-8711-EAD1A10F1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04730"/>
            <a:ext cx="10972800" cy="4919870"/>
          </a:xfrm>
        </p:spPr>
        <p:txBody>
          <a:bodyPr/>
          <a:lstStyle/>
          <a:p>
            <a:r>
              <a:rPr lang="en-CA" dirty="0"/>
              <a:t>Working with dates in C# and WPF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dirty="0" err="1"/>
              <a:t>DateTime</a:t>
            </a:r>
            <a:r>
              <a:rPr lang="en-CA" dirty="0"/>
              <a:t> is the </a:t>
            </a:r>
            <a:r>
              <a:rPr lang="en-CA" dirty="0" err="1"/>
              <a:t>the</a:t>
            </a:r>
            <a:r>
              <a:rPr lang="en-CA" dirty="0"/>
              <a:t> data type to be used in C#,  and by default it is set to the a date with a time as 12:00 am.</a:t>
            </a:r>
          </a:p>
          <a:p>
            <a:pPr marL="0" indent="0">
              <a:buNone/>
            </a:pPr>
            <a:r>
              <a:rPr lang="en-CA" dirty="0"/>
              <a:t>When I tried to set up the search by date From and To, I realize there is something wrong, it does not work properly, that is because the date  To was set with a time 12:00 am.  So I need to add one day for the search to work.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C6ABBB1-B756-4C4D-BA06-B5F8D5D5B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348435"/>
            <a:ext cx="11056105" cy="151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6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54F48F-9381-4A5E-A98E-FEFC7D09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646043"/>
          </a:xfrm>
        </p:spPr>
        <p:txBody>
          <a:bodyPr>
            <a:normAutofit fontScale="90000"/>
          </a:bodyPr>
          <a:lstStyle/>
          <a:p>
            <a:r>
              <a:rPr lang="en-CA" dirty="0"/>
              <a:t>Dynamically filter the data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FABDC21-DF40-4694-9DEB-CC49E6C41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948" y="1196112"/>
            <a:ext cx="9939129" cy="546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1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C2D07A-18CF-45E0-9D21-3C652046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improvement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4C1555-BC3C-4C91-9DA0-709EDD97D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 user registration</a:t>
            </a:r>
          </a:p>
          <a:p>
            <a:r>
              <a:rPr lang="en-CA" dirty="0"/>
              <a:t>Add some data entry validation</a:t>
            </a:r>
          </a:p>
          <a:p>
            <a:r>
              <a:rPr lang="en-CA" dirty="0"/>
              <a:t>Add report function to print out the schedule	</a:t>
            </a:r>
          </a:p>
          <a:p>
            <a:r>
              <a:rPr lang="en-CA" dirty="0"/>
              <a:t>Add email reminder 48 hours before the appointments to patients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3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10664B-C38A-4DDB-9317-BA43DA85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A0EC86-4359-4AD8-951D-C167EB0F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functions planned for different users are all implemented and working.</a:t>
            </a:r>
          </a:p>
          <a:p>
            <a:r>
              <a:rPr lang="en-CA" dirty="0"/>
              <a:t>Did not use the scheduler control at this point because the third party tool DevExpress who provides the scheduler requires a implementation of MVVM (</a:t>
            </a:r>
            <a:r>
              <a:rPr lang="en-US" dirty="0"/>
              <a:t>Model–View–</a:t>
            </a:r>
            <a:r>
              <a:rPr lang="en-US" dirty="0" err="1"/>
              <a:t>ViewModel</a:t>
            </a:r>
            <a:r>
              <a:rPr lang="en-US" dirty="0"/>
              <a:t>), I am not sure how to use a structure of MVVM.</a:t>
            </a:r>
          </a:p>
          <a:p>
            <a:r>
              <a:rPr lang="en-CA" dirty="0"/>
              <a:t> Overall I am satisfied with the result achieved so far.</a:t>
            </a:r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2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</a:t>
            </a:r>
            <a:r>
              <a:rPr lang="en-US" dirty="0"/>
              <a:t>backgrounds: a system to manage appointments for small clinics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System can eliminate the manual appointment taking. Increase efficiency.</a:t>
            </a:r>
          </a:p>
          <a:p>
            <a:pPr marL="0" indent="0">
              <a:buNone/>
            </a:pPr>
            <a:endParaRPr lang="en-CA" dirty="0"/>
          </a:p>
          <a:p>
            <a:r>
              <a:rPr lang="en-US" dirty="0"/>
              <a:t>allow patients to take appointments, view appointments and cancel appointments, update his own contact data</a:t>
            </a:r>
          </a:p>
          <a:p>
            <a:r>
              <a:rPr lang="en-US" dirty="0"/>
              <a:t>allow doctors to manage their schedule, view patients’ profile, view existing appointments, update his own contact data</a:t>
            </a:r>
          </a:p>
          <a:p>
            <a:r>
              <a:rPr lang="en-CA" dirty="0"/>
              <a:t>allow administrator to manage doctors, patients, appointments, etc.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Solution overview – three user interface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When user successfully logged in,  based on their user profile, system will populate the correct user interface for them and each will have different functionalities implemented</a:t>
            </a:r>
          </a:p>
          <a:p>
            <a:pPr>
              <a:buFontTx/>
              <a:buChar char="-"/>
            </a:pPr>
            <a:r>
              <a:rPr lang="en-CA" dirty="0"/>
              <a:t>Patient</a:t>
            </a:r>
          </a:p>
          <a:p>
            <a:pPr>
              <a:buFontTx/>
              <a:buChar char="-"/>
            </a:pPr>
            <a:r>
              <a:rPr lang="en-CA" dirty="0"/>
              <a:t>Doctor</a:t>
            </a:r>
          </a:p>
          <a:p>
            <a:pPr>
              <a:buFontTx/>
              <a:buChar char="-"/>
            </a:pPr>
            <a:r>
              <a:rPr lang="en-CA" dirty="0"/>
              <a:t>Admin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8296"/>
            <a:ext cx="10972800" cy="742121"/>
          </a:xfrm>
        </p:spPr>
        <p:txBody>
          <a:bodyPr>
            <a:normAutofit fontScale="90000"/>
          </a:bodyPr>
          <a:lstStyle/>
          <a:p>
            <a:r>
              <a:rPr lang="en-CA" dirty="0"/>
              <a:t>Admin- Manage appointments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FD9F3BD8-442A-4ED9-A135-C63E6AA6E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15" y="1020417"/>
            <a:ext cx="11624252" cy="555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71062"/>
            <a:ext cx="10972800" cy="662608"/>
          </a:xfrm>
        </p:spPr>
        <p:txBody>
          <a:bodyPr>
            <a:normAutofit fontScale="90000"/>
          </a:bodyPr>
          <a:lstStyle/>
          <a:p>
            <a:r>
              <a:rPr lang="en-CA" dirty="0"/>
              <a:t>A</a:t>
            </a:r>
            <a:r>
              <a:rPr lang="en-US" dirty="0" err="1"/>
              <a:t>dmin</a:t>
            </a:r>
            <a:r>
              <a:rPr lang="en-US" dirty="0"/>
              <a:t> – Manage Patients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4B2EACF-6983-494E-B887-1BB73AEFD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177" y="1033670"/>
            <a:ext cx="9413673" cy="51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97566"/>
            <a:ext cx="10972800" cy="728870"/>
          </a:xfrm>
        </p:spPr>
        <p:txBody>
          <a:bodyPr>
            <a:normAutofit fontScale="90000"/>
          </a:bodyPr>
          <a:lstStyle/>
          <a:p>
            <a:r>
              <a:rPr lang="en-US" dirty="0"/>
              <a:t>doctor – Add availability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D648008-4498-41BF-9A72-908C1B8CF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085" y="1126436"/>
            <a:ext cx="9713637" cy="599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359531"/>
            <a:ext cx="10972800" cy="541616"/>
          </a:xfrm>
        </p:spPr>
        <p:txBody>
          <a:bodyPr>
            <a:normAutofit fontScale="90000"/>
          </a:bodyPr>
          <a:lstStyle/>
          <a:p>
            <a:r>
              <a:rPr lang="en-CA" dirty="0"/>
              <a:t>Patient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76039A3-77B4-4970-9F30-582DD0AA0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017" y="901147"/>
            <a:ext cx="8680174" cy="594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60886"/>
          </a:xfrm>
        </p:spPr>
        <p:txBody>
          <a:bodyPr>
            <a:normAutofit fontScale="90000"/>
          </a:bodyPr>
          <a:lstStyle/>
          <a:p>
            <a:r>
              <a:rPr lang="en-CA" dirty="0"/>
              <a:t>Schema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211" y="660887"/>
            <a:ext cx="8486095" cy="625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EB8DFF-F4F1-49BA-B2E3-986D530E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269218"/>
            <a:ext cx="10972800" cy="528364"/>
          </a:xfrm>
        </p:spPr>
        <p:txBody>
          <a:bodyPr>
            <a:normAutofit fontScale="90000"/>
          </a:bodyPr>
          <a:lstStyle/>
          <a:p>
            <a:r>
              <a:rPr lang="en-CA" dirty="0"/>
              <a:t>Challenge: time slots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BE10A5F-1E79-4E3F-8A93-3EADDE694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86" y="797582"/>
            <a:ext cx="11547040" cy="583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9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108</TotalTime>
  <Words>481</Words>
  <Application>Microsoft Office PowerPoint</Application>
  <PresentationFormat>Widescreen</PresentationFormat>
  <Paragraphs>44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Century Gothic</vt:lpstr>
      <vt:lpstr>Palatino Linotype</vt:lpstr>
      <vt:lpstr>Wingdings 2</vt:lpstr>
      <vt:lpstr>Presentation on brainstorming</vt:lpstr>
      <vt:lpstr>Clinic Appointments System</vt:lpstr>
      <vt:lpstr>Bbackgrounds: a system to manage appointments for small clinics</vt:lpstr>
      <vt:lpstr>Solution overview – three user interface</vt:lpstr>
      <vt:lpstr>Admin- Manage appointments</vt:lpstr>
      <vt:lpstr>Admin – Manage Patients</vt:lpstr>
      <vt:lpstr>doctor – Add availability</vt:lpstr>
      <vt:lpstr>Patient</vt:lpstr>
      <vt:lpstr>Schema </vt:lpstr>
      <vt:lpstr>Challenge: time slots</vt:lpstr>
      <vt:lpstr>Structure of projects</vt:lpstr>
      <vt:lpstr> challenge – using entity framework for this project </vt:lpstr>
      <vt:lpstr>What we learned</vt:lpstr>
      <vt:lpstr>Dynamically filter the data</vt:lpstr>
      <vt:lpstr>Future improvement 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 Appointments System</dc:title>
  <dc:creator>Zoe Zhang</dc:creator>
  <cp:lastModifiedBy>ITC</cp:lastModifiedBy>
  <cp:revision>13</cp:revision>
  <cp:lastPrinted>2018-04-11T18:17:54Z</cp:lastPrinted>
  <dcterms:created xsi:type="dcterms:W3CDTF">2018-04-11T16:33:20Z</dcterms:created>
  <dcterms:modified xsi:type="dcterms:W3CDTF">2018-04-11T18:30:57Z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