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7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D4C40-E43A-4E3E-8264-9FFE7AC79C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83E4756-3440-46B8-8EA6-A5F7741B58C9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>
              <a:latin typeface="+mj-lt"/>
            </a:rPr>
            <a:t>家庭や個人の収支を記録するシステムです</a:t>
          </a:r>
          <a:endParaRPr lang="en-US" dirty="0">
            <a:latin typeface="+mj-lt"/>
          </a:endParaRPr>
        </a:p>
      </dgm:t>
    </dgm:pt>
    <dgm:pt modelId="{B351A986-6A6C-4FAB-8224-7859F454F4D7}" type="parTrans" cxnId="{03981B49-3FE2-48B8-B0D2-2C6619675FEF}">
      <dgm:prSet/>
      <dgm:spPr/>
      <dgm:t>
        <a:bodyPr/>
        <a:lstStyle/>
        <a:p>
          <a:endParaRPr lang="en-US"/>
        </a:p>
      </dgm:t>
    </dgm:pt>
    <dgm:pt modelId="{54E7611E-011D-40AC-AEF8-CFE37C089DD0}" type="sibTrans" cxnId="{03981B49-3FE2-48B8-B0D2-2C6619675FEF}">
      <dgm:prSet/>
      <dgm:spPr/>
      <dgm:t>
        <a:bodyPr/>
        <a:lstStyle/>
        <a:p>
          <a:endParaRPr lang="en-US"/>
        </a:p>
      </dgm:t>
    </dgm:pt>
    <dgm:pt modelId="{A7B95B07-9813-406A-A65D-20408D713A08}">
      <dgm:prSet/>
      <dgm:spPr/>
      <dgm:t>
        <a:bodyPr/>
        <a:lstStyle/>
        <a:p>
          <a:r>
            <a:rPr lang="en-US"/>
            <a:t>• 簡単で効率的な収支記録と月次統計機能を提供</a:t>
          </a:r>
        </a:p>
      </dgm:t>
    </dgm:pt>
    <dgm:pt modelId="{D915ACCC-4B4D-4E12-83FC-612F195CD4FB}" type="parTrans" cxnId="{1AF8E371-A3DB-497C-8B93-5101935BC054}">
      <dgm:prSet/>
      <dgm:spPr/>
      <dgm:t>
        <a:bodyPr/>
        <a:lstStyle/>
        <a:p>
          <a:endParaRPr lang="en-US"/>
        </a:p>
      </dgm:t>
    </dgm:pt>
    <dgm:pt modelId="{2AFB419C-5459-4AEE-BAB2-EF9AFADB39D5}" type="sibTrans" cxnId="{1AF8E371-A3DB-497C-8B93-5101935BC054}">
      <dgm:prSet/>
      <dgm:spPr/>
      <dgm:t>
        <a:bodyPr/>
        <a:lstStyle/>
        <a:p>
          <a:endParaRPr lang="en-US"/>
        </a:p>
      </dgm:t>
    </dgm:pt>
    <dgm:pt modelId="{8548276F-915D-4FAF-8ADC-DCB00E7AAFBA}">
      <dgm:prSet/>
      <dgm:spPr/>
      <dgm:t>
        <a:bodyPr/>
        <a:lstStyle/>
        <a:p>
          <a:r>
            <a:rPr lang="en-US"/>
            <a:t>• AI機能を搭載し、入力内容に基づいて自動で収支カテゴリを予測</a:t>
          </a:r>
        </a:p>
      </dgm:t>
    </dgm:pt>
    <dgm:pt modelId="{3729C414-4720-4612-A71A-63CC343F0C8D}" type="parTrans" cxnId="{ADCB1E3E-EC71-4672-BEBF-4D6FB8BFA963}">
      <dgm:prSet/>
      <dgm:spPr/>
      <dgm:t>
        <a:bodyPr/>
        <a:lstStyle/>
        <a:p>
          <a:endParaRPr lang="en-US"/>
        </a:p>
      </dgm:t>
    </dgm:pt>
    <dgm:pt modelId="{BD626FBD-224E-470F-B244-FE4725C49346}" type="sibTrans" cxnId="{ADCB1E3E-EC71-4672-BEBF-4D6FB8BFA963}">
      <dgm:prSet/>
      <dgm:spPr/>
      <dgm:t>
        <a:bodyPr/>
        <a:lstStyle/>
        <a:p>
          <a:endParaRPr lang="en-US"/>
        </a:p>
      </dgm:t>
    </dgm:pt>
    <dgm:pt modelId="{EBA15DD1-4DCB-4B35-A1E3-0EFC25EF314E}" type="pres">
      <dgm:prSet presAssocID="{16DD4C40-E43A-4E3E-8264-9FFE7AC79C42}" presName="root" presStyleCnt="0">
        <dgm:presLayoutVars>
          <dgm:dir/>
          <dgm:resizeHandles val="exact"/>
        </dgm:presLayoutVars>
      </dgm:prSet>
      <dgm:spPr/>
    </dgm:pt>
    <dgm:pt modelId="{347E7DD6-5E29-4ABF-8B45-94444EE28321}" type="pres">
      <dgm:prSet presAssocID="{C83E4756-3440-46B8-8EA6-A5F7741B58C9}" presName="compNode" presStyleCnt="0"/>
      <dgm:spPr/>
    </dgm:pt>
    <dgm:pt modelId="{9EC5AA24-DB03-46FB-9724-533897621A32}" type="pres">
      <dgm:prSet presAssocID="{C83E4756-3440-46B8-8EA6-A5F7741B58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机器人"/>
        </a:ext>
      </dgm:extLst>
    </dgm:pt>
    <dgm:pt modelId="{D4A20EE2-564A-44B3-8D36-5027A37BECE7}" type="pres">
      <dgm:prSet presAssocID="{C83E4756-3440-46B8-8EA6-A5F7741B58C9}" presName="spaceRect" presStyleCnt="0"/>
      <dgm:spPr/>
    </dgm:pt>
    <dgm:pt modelId="{8A5B6965-4027-4026-98E6-982BAFE2838E}" type="pres">
      <dgm:prSet presAssocID="{C83E4756-3440-46B8-8EA6-A5F7741B58C9}" presName="textRect" presStyleLbl="revTx" presStyleIdx="0" presStyleCnt="3">
        <dgm:presLayoutVars>
          <dgm:chMax val="1"/>
          <dgm:chPref val="1"/>
        </dgm:presLayoutVars>
      </dgm:prSet>
      <dgm:spPr/>
    </dgm:pt>
    <dgm:pt modelId="{6EA6069C-8D0E-45B5-BDDA-8D8E1AD20A17}" type="pres">
      <dgm:prSet presAssocID="{54E7611E-011D-40AC-AEF8-CFE37C089DD0}" presName="sibTrans" presStyleCnt="0"/>
      <dgm:spPr/>
    </dgm:pt>
    <dgm:pt modelId="{491721B1-E361-424F-AAD4-6640D722A548}" type="pres">
      <dgm:prSet presAssocID="{A7B95B07-9813-406A-A65D-20408D713A08}" presName="compNode" presStyleCnt="0"/>
      <dgm:spPr/>
    </dgm:pt>
    <dgm:pt modelId="{178F1E37-4B85-4D6C-A142-474D359AF64A}" type="pres">
      <dgm:prSet presAssocID="{A7B95B07-9813-406A-A65D-20408D713A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3F3B11A1-F541-4957-AFDE-C0FBDDE6855E}" type="pres">
      <dgm:prSet presAssocID="{A7B95B07-9813-406A-A65D-20408D713A08}" presName="spaceRect" presStyleCnt="0"/>
      <dgm:spPr/>
    </dgm:pt>
    <dgm:pt modelId="{9F4863CC-8757-4797-8D2B-D903E1D9503B}" type="pres">
      <dgm:prSet presAssocID="{A7B95B07-9813-406A-A65D-20408D713A08}" presName="textRect" presStyleLbl="revTx" presStyleIdx="1" presStyleCnt="3">
        <dgm:presLayoutVars>
          <dgm:chMax val="1"/>
          <dgm:chPref val="1"/>
        </dgm:presLayoutVars>
      </dgm:prSet>
      <dgm:spPr/>
    </dgm:pt>
    <dgm:pt modelId="{1FB8D4DB-7AEF-4439-9792-7EB9A96BDE2F}" type="pres">
      <dgm:prSet presAssocID="{2AFB419C-5459-4AEE-BAB2-EF9AFADB39D5}" presName="sibTrans" presStyleCnt="0"/>
      <dgm:spPr/>
    </dgm:pt>
    <dgm:pt modelId="{6C3F886C-974D-4436-80B3-733D6D60B709}" type="pres">
      <dgm:prSet presAssocID="{8548276F-915D-4FAF-8ADC-DCB00E7AAFBA}" presName="compNode" presStyleCnt="0"/>
      <dgm:spPr/>
    </dgm:pt>
    <dgm:pt modelId="{98571595-715F-42E6-A4B2-008640A5608C}" type="pres">
      <dgm:prSet presAssocID="{8548276F-915D-4FAF-8ADC-DCB00E7AAF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183224-632D-40FC-BAD7-6598AD25694B}" type="pres">
      <dgm:prSet presAssocID="{8548276F-915D-4FAF-8ADC-DCB00E7AAFBA}" presName="spaceRect" presStyleCnt="0"/>
      <dgm:spPr/>
    </dgm:pt>
    <dgm:pt modelId="{D289DAF6-7BC2-46C9-9558-5B3C01DF2EBA}" type="pres">
      <dgm:prSet presAssocID="{8548276F-915D-4FAF-8ADC-DCB00E7AAF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43DF18-28F8-47F4-ADC7-09F2D2E96D90}" type="presOf" srcId="{A7B95B07-9813-406A-A65D-20408D713A08}" destId="{9F4863CC-8757-4797-8D2B-D903E1D9503B}" srcOrd="0" destOrd="0" presId="urn:microsoft.com/office/officeart/2018/2/layout/IconLabelList"/>
    <dgm:cxn modelId="{4CDE3520-50EA-4AC8-9117-8012F26C5F4F}" type="presOf" srcId="{16DD4C40-E43A-4E3E-8264-9FFE7AC79C42}" destId="{EBA15DD1-4DCB-4B35-A1E3-0EFC25EF314E}" srcOrd="0" destOrd="0" presId="urn:microsoft.com/office/officeart/2018/2/layout/IconLabelList"/>
    <dgm:cxn modelId="{ADCB1E3E-EC71-4672-BEBF-4D6FB8BFA963}" srcId="{16DD4C40-E43A-4E3E-8264-9FFE7AC79C42}" destId="{8548276F-915D-4FAF-8ADC-DCB00E7AAFBA}" srcOrd="2" destOrd="0" parTransId="{3729C414-4720-4612-A71A-63CC343F0C8D}" sibTransId="{BD626FBD-224E-470F-B244-FE4725C49346}"/>
    <dgm:cxn modelId="{03981B49-3FE2-48B8-B0D2-2C6619675FEF}" srcId="{16DD4C40-E43A-4E3E-8264-9FFE7AC79C42}" destId="{C83E4756-3440-46B8-8EA6-A5F7741B58C9}" srcOrd="0" destOrd="0" parTransId="{B351A986-6A6C-4FAB-8224-7859F454F4D7}" sibTransId="{54E7611E-011D-40AC-AEF8-CFE37C089DD0}"/>
    <dgm:cxn modelId="{1AF8E371-A3DB-497C-8B93-5101935BC054}" srcId="{16DD4C40-E43A-4E3E-8264-9FFE7AC79C42}" destId="{A7B95B07-9813-406A-A65D-20408D713A08}" srcOrd="1" destOrd="0" parTransId="{D915ACCC-4B4D-4E12-83FC-612F195CD4FB}" sibTransId="{2AFB419C-5459-4AEE-BAB2-EF9AFADB39D5}"/>
    <dgm:cxn modelId="{BBAC2C75-F533-471E-8A44-D5A8D6DBE0F9}" type="presOf" srcId="{C83E4756-3440-46B8-8EA6-A5F7741B58C9}" destId="{8A5B6965-4027-4026-98E6-982BAFE2838E}" srcOrd="0" destOrd="0" presId="urn:microsoft.com/office/officeart/2018/2/layout/IconLabelList"/>
    <dgm:cxn modelId="{51B19DAC-6D95-4436-8297-3D70179992BC}" type="presOf" srcId="{8548276F-915D-4FAF-8ADC-DCB00E7AAFBA}" destId="{D289DAF6-7BC2-46C9-9558-5B3C01DF2EBA}" srcOrd="0" destOrd="0" presId="urn:microsoft.com/office/officeart/2018/2/layout/IconLabelList"/>
    <dgm:cxn modelId="{DAC78277-0127-49C2-9416-0F6127FD6C26}" type="presParOf" srcId="{EBA15DD1-4DCB-4B35-A1E3-0EFC25EF314E}" destId="{347E7DD6-5E29-4ABF-8B45-94444EE28321}" srcOrd="0" destOrd="0" presId="urn:microsoft.com/office/officeart/2018/2/layout/IconLabelList"/>
    <dgm:cxn modelId="{8B78204E-F2AD-42EE-89CB-49CDF0914EA5}" type="presParOf" srcId="{347E7DD6-5E29-4ABF-8B45-94444EE28321}" destId="{9EC5AA24-DB03-46FB-9724-533897621A32}" srcOrd="0" destOrd="0" presId="urn:microsoft.com/office/officeart/2018/2/layout/IconLabelList"/>
    <dgm:cxn modelId="{17EE552A-FCFF-4829-83BE-5DCDAC07A634}" type="presParOf" srcId="{347E7DD6-5E29-4ABF-8B45-94444EE28321}" destId="{D4A20EE2-564A-44B3-8D36-5027A37BECE7}" srcOrd="1" destOrd="0" presId="urn:microsoft.com/office/officeart/2018/2/layout/IconLabelList"/>
    <dgm:cxn modelId="{5605E0CC-21B7-475C-91C5-5386352EA612}" type="presParOf" srcId="{347E7DD6-5E29-4ABF-8B45-94444EE28321}" destId="{8A5B6965-4027-4026-98E6-982BAFE2838E}" srcOrd="2" destOrd="0" presId="urn:microsoft.com/office/officeart/2018/2/layout/IconLabelList"/>
    <dgm:cxn modelId="{7D0FF7FF-EBE5-4B13-8363-64992AA5C7E4}" type="presParOf" srcId="{EBA15DD1-4DCB-4B35-A1E3-0EFC25EF314E}" destId="{6EA6069C-8D0E-45B5-BDDA-8D8E1AD20A17}" srcOrd="1" destOrd="0" presId="urn:microsoft.com/office/officeart/2018/2/layout/IconLabelList"/>
    <dgm:cxn modelId="{2F5B6065-6B04-433E-9C8D-8408B96B8F78}" type="presParOf" srcId="{EBA15DD1-4DCB-4B35-A1E3-0EFC25EF314E}" destId="{491721B1-E361-424F-AAD4-6640D722A548}" srcOrd="2" destOrd="0" presId="urn:microsoft.com/office/officeart/2018/2/layout/IconLabelList"/>
    <dgm:cxn modelId="{AA44A154-D59C-4BF8-89EE-4491DE8A3697}" type="presParOf" srcId="{491721B1-E361-424F-AAD4-6640D722A548}" destId="{178F1E37-4B85-4D6C-A142-474D359AF64A}" srcOrd="0" destOrd="0" presId="urn:microsoft.com/office/officeart/2018/2/layout/IconLabelList"/>
    <dgm:cxn modelId="{8A9C1301-A57F-4023-86AD-00B92B89C881}" type="presParOf" srcId="{491721B1-E361-424F-AAD4-6640D722A548}" destId="{3F3B11A1-F541-4957-AFDE-C0FBDDE6855E}" srcOrd="1" destOrd="0" presId="urn:microsoft.com/office/officeart/2018/2/layout/IconLabelList"/>
    <dgm:cxn modelId="{0AD68B38-0CBB-405B-9725-AF02626A20E2}" type="presParOf" srcId="{491721B1-E361-424F-AAD4-6640D722A548}" destId="{9F4863CC-8757-4797-8D2B-D903E1D9503B}" srcOrd="2" destOrd="0" presId="urn:microsoft.com/office/officeart/2018/2/layout/IconLabelList"/>
    <dgm:cxn modelId="{3DE5AED6-6642-4482-A009-3A412F58C5CC}" type="presParOf" srcId="{EBA15DD1-4DCB-4B35-A1E3-0EFC25EF314E}" destId="{1FB8D4DB-7AEF-4439-9792-7EB9A96BDE2F}" srcOrd="3" destOrd="0" presId="urn:microsoft.com/office/officeart/2018/2/layout/IconLabelList"/>
    <dgm:cxn modelId="{7596933E-F91A-41CE-847B-88970BC312D7}" type="presParOf" srcId="{EBA15DD1-4DCB-4B35-A1E3-0EFC25EF314E}" destId="{6C3F886C-974D-4436-80B3-733D6D60B709}" srcOrd="4" destOrd="0" presId="urn:microsoft.com/office/officeart/2018/2/layout/IconLabelList"/>
    <dgm:cxn modelId="{FF373B99-1F08-407C-9FE3-8DA36F3EC574}" type="presParOf" srcId="{6C3F886C-974D-4436-80B3-733D6D60B709}" destId="{98571595-715F-42E6-A4B2-008640A5608C}" srcOrd="0" destOrd="0" presId="urn:microsoft.com/office/officeart/2018/2/layout/IconLabelList"/>
    <dgm:cxn modelId="{D8555A5C-DB3A-42E7-A766-B6CADC08855B}" type="presParOf" srcId="{6C3F886C-974D-4436-80B3-733D6D60B709}" destId="{66183224-632D-40FC-BAD7-6598AD25694B}" srcOrd="1" destOrd="0" presId="urn:microsoft.com/office/officeart/2018/2/layout/IconLabelList"/>
    <dgm:cxn modelId="{30BD3897-EBF2-4A28-AE12-657AA4E3D937}" type="presParOf" srcId="{6C3F886C-974D-4436-80B3-733D6D60B709}" destId="{D289DAF6-7BC2-46C9-9558-5B3C01DF2E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3CFB6-781C-4CF2-A469-77692925F55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4819CE1-59D3-43AF-88F4-17B232D386C9}">
      <dgm:prSet/>
      <dgm:spPr/>
      <dgm:t>
        <a:bodyPr/>
        <a:lstStyle/>
        <a:p>
          <a:r>
            <a:rPr lang="en-US"/>
            <a:t>• 収支記録: 金額と備考を入力するとAIが自動でカテゴリを予測</a:t>
          </a:r>
        </a:p>
      </dgm:t>
    </dgm:pt>
    <dgm:pt modelId="{9087269D-C726-420D-ACE0-CEAD0AF29AAA}" type="parTrans" cxnId="{FDFE96C8-0CD9-40FD-AA7F-21DE88110396}">
      <dgm:prSet/>
      <dgm:spPr/>
      <dgm:t>
        <a:bodyPr/>
        <a:lstStyle/>
        <a:p>
          <a:endParaRPr lang="en-US"/>
        </a:p>
      </dgm:t>
    </dgm:pt>
    <dgm:pt modelId="{08811B98-1C3A-40DB-A490-AD6F1A00D989}" type="sibTrans" cxnId="{FDFE96C8-0CD9-40FD-AA7F-21DE88110396}">
      <dgm:prSet/>
      <dgm:spPr/>
      <dgm:t>
        <a:bodyPr/>
        <a:lstStyle/>
        <a:p>
          <a:endParaRPr lang="en-US"/>
        </a:p>
      </dgm:t>
    </dgm:pt>
    <dgm:pt modelId="{3C62B71B-41B0-41C8-939E-E2D215283C1A}">
      <dgm:prSet/>
      <dgm:spPr/>
      <dgm:t>
        <a:bodyPr/>
        <a:lstStyle/>
        <a:p>
          <a:r>
            <a:rPr lang="en-US"/>
            <a:t>• 記録確認: すべての記録を表形式で表示</a:t>
          </a:r>
        </a:p>
      </dgm:t>
    </dgm:pt>
    <dgm:pt modelId="{445C65B8-6E2C-4A7B-B88D-359EB3353864}" type="parTrans" cxnId="{E468CD87-291E-486A-8182-9FF0C569B806}">
      <dgm:prSet/>
      <dgm:spPr/>
      <dgm:t>
        <a:bodyPr/>
        <a:lstStyle/>
        <a:p>
          <a:endParaRPr lang="en-US"/>
        </a:p>
      </dgm:t>
    </dgm:pt>
    <dgm:pt modelId="{E0A8E485-8EA3-4B38-AA3C-0C68C7179D79}" type="sibTrans" cxnId="{E468CD87-291E-486A-8182-9FF0C569B806}">
      <dgm:prSet/>
      <dgm:spPr/>
      <dgm:t>
        <a:bodyPr/>
        <a:lstStyle/>
        <a:p>
          <a:endParaRPr lang="en-US"/>
        </a:p>
      </dgm:t>
    </dgm:pt>
    <dgm:pt modelId="{F5AB9746-0BDC-46D1-A4FA-6828318189E8}">
      <dgm:prSet/>
      <dgm:spPr/>
      <dgm:t>
        <a:bodyPr/>
        <a:lstStyle/>
        <a:p>
          <a:r>
            <a:rPr lang="en-US"/>
            <a:t>• 月次統計: 月ごとの収入、支出、残高を集計</a:t>
          </a:r>
        </a:p>
      </dgm:t>
    </dgm:pt>
    <dgm:pt modelId="{75907DA6-1412-48DF-A771-80701802CEFF}" type="parTrans" cxnId="{7A86F9D4-E918-427B-A09E-738A2AF365F0}">
      <dgm:prSet/>
      <dgm:spPr/>
      <dgm:t>
        <a:bodyPr/>
        <a:lstStyle/>
        <a:p>
          <a:endParaRPr lang="en-US"/>
        </a:p>
      </dgm:t>
    </dgm:pt>
    <dgm:pt modelId="{3156D102-3470-40C2-A5B0-E97945324883}" type="sibTrans" cxnId="{7A86F9D4-E918-427B-A09E-738A2AF365F0}">
      <dgm:prSet/>
      <dgm:spPr/>
      <dgm:t>
        <a:bodyPr/>
        <a:lstStyle/>
        <a:p>
          <a:endParaRPr lang="en-US"/>
        </a:p>
      </dgm:t>
    </dgm:pt>
    <dgm:pt modelId="{85D56F94-9432-4B8F-B0BB-6CBA04A31D26}">
      <dgm:prSet/>
      <dgm:spPr/>
      <dgm:t>
        <a:bodyPr/>
        <a:lstStyle/>
        <a:p>
          <a:r>
            <a:rPr lang="en-US"/>
            <a:t>• 記録削除: 不要な記録を削除</a:t>
          </a:r>
        </a:p>
      </dgm:t>
    </dgm:pt>
    <dgm:pt modelId="{FCA57851-C9FC-4B88-89D3-F12164207B48}" type="parTrans" cxnId="{603B26E3-875B-47B0-A5A3-7D69BE806A32}">
      <dgm:prSet/>
      <dgm:spPr/>
      <dgm:t>
        <a:bodyPr/>
        <a:lstStyle/>
        <a:p>
          <a:endParaRPr lang="en-US"/>
        </a:p>
      </dgm:t>
    </dgm:pt>
    <dgm:pt modelId="{452B637C-1FF8-4E08-A1DE-1ECCB1ECEA58}" type="sibTrans" cxnId="{603B26E3-875B-47B0-A5A3-7D69BE806A32}">
      <dgm:prSet/>
      <dgm:spPr/>
      <dgm:t>
        <a:bodyPr/>
        <a:lstStyle/>
        <a:p>
          <a:endParaRPr lang="en-US"/>
        </a:p>
      </dgm:t>
    </dgm:pt>
    <dgm:pt modelId="{2DA3B57F-C65B-4883-B6CD-2C2A99335585}" type="pres">
      <dgm:prSet presAssocID="{A5E3CFB6-781C-4CF2-A469-77692925F554}" presName="root" presStyleCnt="0">
        <dgm:presLayoutVars>
          <dgm:dir/>
          <dgm:resizeHandles val="exact"/>
        </dgm:presLayoutVars>
      </dgm:prSet>
      <dgm:spPr/>
    </dgm:pt>
    <dgm:pt modelId="{444E0282-87A1-4383-9F35-2933DD28BAAA}" type="pres">
      <dgm:prSet presAssocID="{A5E3CFB6-781C-4CF2-A469-77692925F554}" presName="container" presStyleCnt="0">
        <dgm:presLayoutVars>
          <dgm:dir/>
          <dgm:resizeHandles val="exact"/>
        </dgm:presLayoutVars>
      </dgm:prSet>
      <dgm:spPr/>
    </dgm:pt>
    <dgm:pt modelId="{1FAB6AEF-74D9-4E25-9BD2-AF827D98053B}" type="pres">
      <dgm:prSet presAssocID="{D4819CE1-59D3-43AF-88F4-17B232D386C9}" presName="compNode" presStyleCnt="0"/>
      <dgm:spPr/>
    </dgm:pt>
    <dgm:pt modelId="{8A46FAB5-DEE7-4D7E-BA49-05CFEE2EE6C7}" type="pres">
      <dgm:prSet presAssocID="{D4819CE1-59D3-43AF-88F4-17B232D386C9}" presName="iconBgRect" presStyleLbl="bgShp" presStyleIdx="0" presStyleCnt="4"/>
      <dgm:spPr/>
    </dgm:pt>
    <dgm:pt modelId="{E26E8272-BDE9-4F42-8519-FDCCE7C98BED}" type="pres">
      <dgm:prSet presAssocID="{D4819CE1-59D3-43AF-88F4-17B232D386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机器人"/>
        </a:ext>
      </dgm:extLst>
    </dgm:pt>
    <dgm:pt modelId="{7EA6D42C-A676-46CC-9347-F1BB2E7262A6}" type="pres">
      <dgm:prSet presAssocID="{D4819CE1-59D3-43AF-88F4-17B232D386C9}" presName="spaceRect" presStyleCnt="0"/>
      <dgm:spPr/>
    </dgm:pt>
    <dgm:pt modelId="{CEEC9EF6-10C3-4F44-873E-AD1DC5A69EE2}" type="pres">
      <dgm:prSet presAssocID="{D4819CE1-59D3-43AF-88F4-17B232D386C9}" presName="textRect" presStyleLbl="revTx" presStyleIdx="0" presStyleCnt="4">
        <dgm:presLayoutVars>
          <dgm:chMax val="1"/>
          <dgm:chPref val="1"/>
        </dgm:presLayoutVars>
      </dgm:prSet>
      <dgm:spPr/>
    </dgm:pt>
    <dgm:pt modelId="{37AA056D-B63E-4713-ADDF-79333488509C}" type="pres">
      <dgm:prSet presAssocID="{08811B98-1C3A-40DB-A490-AD6F1A00D989}" presName="sibTrans" presStyleLbl="sibTrans2D1" presStyleIdx="0" presStyleCnt="0"/>
      <dgm:spPr/>
    </dgm:pt>
    <dgm:pt modelId="{BB30AD54-96CB-4ABD-9FC5-B1AD8E583252}" type="pres">
      <dgm:prSet presAssocID="{3C62B71B-41B0-41C8-939E-E2D215283C1A}" presName="compNode" presStyleCnt="0"/>
      <dgm:spPr/>
    </dgm:pt>
    <dgm:pt modelId="{691818BF-C2F0-4E09-9BBB-4269E38B14B2}" type="pres">
      <dgm:prSet presAssocID="{3C62B71B-41B0-41C8-939E-E2D215283C1A}" presName="iconBgRect" presStyleLbl="bgShp" presStyleIdx="1" presStyleCnt="4"/>
      <dgm:spPr/>
    </dgm:pt>
    <dgm:pt modelId="{C43DC4F3-3B4F-447C-9790-F824B48F018F}" type="pres">
      <dgm:prSet presAssocID="{3C62B71B-41B0-41C8-939E-E2D215283C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4F07FA77-7A09-4230-9D92-E40F9CFD3816}" type="pres">
      <dgm:prSet presAssocID="{3C62B71B-41B0-41C8-939E-E2D215283C1A}" presName="spaceRect" presStyleCnt="0"/>
      <dgm:spPr/>
    </dgm:pt>
    <dgm:pt modelId="{17D063AF-4591-4612-985F-B1419DE98530}" type="pres">
      <dgm:prSet presAssocID="{3C62B71B-41B0-41C8-939E-E2D215283C1A}" presName="textRect" presStyleLbl="revTx" presStyleIdx="1" presStyleCnt="4">
        <dgm:presLayoutVars>
          <dgm:chMax val="1"/>
          <dgm:chPref val="1"/>
        </dgm:presLayoutVars>
      </dgm:prSet>
      <dgm:spPr/>
    </dgm:pt>
    <dgm:pt modelId="{7596715F-3EDF-49AC-86B5-B4654212EB9C}" type="pres">
      <dgm:prSet presAssocID="{E0A8E485-8EA3-4B38-AA3C-0C68C7179D79}" presName="sibTrans" presStyleLbl="sibTrans2D1" presStyleIdx="0" presStyleCnt="0"/>
      <dgm:spPr/>
    </dgm:pt>
    <dgm:pt modelId="{43C7388E-0D76-461F-AD85-0AC8EEDF541F}" type="pres">
      <dgm:prSet presAssocID="{F5AB9746-0BDC-46D1-A4FA-6828318189E8}" presName="compNode" presStyleCnt="0"/>
      <dgm:spPr/>
    </dgm:pt>
    <dgm:pt modelId="{55D3CA71-ABE2-4532-91F7-9D87EB1DAF9D}" type="pres">
      <dgm:prSet presAssocID="{F5AB9746-0BDC-46D1-A4FA-6828318189E8}" presName="iconBgRect" presStyleLbl="bgShp" presStyleIdx="2" presStyleCnt="4"/>
      <dgm:spPr/>
    </dgm:pt>
    <dgm:pt modelId="{D17C444E-B94C-4C29-9C92-7347872B3588}" type="pres">
      <dgm:prSet presAssocID="{F5AB9746-0BDC-46D1-A4FA-6828318189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收银机"/>
        </a:ext>
      </dgm:extLst>
    </dgm:pt>
    <dgm:pt modelId="{B55269FD-0174-4F04-8502-D8FC46F0FDA0}" type="pres">
      <dgm:prSet presAssocID="{F5AB9746-0BDC-46D1-A4FA-6828318189E8}" presName="spaceRect" presStyleCnt="0"/>
      <dgm:spPr/>
    </dgm:pt>
    <dgm:pt modelId="{3DA7C808-E46D-488A-8396-CB0AD7379C5C}" type="pres">
      <dgm:prSet presAssocID="{F5AB9746-0BDC-46D1-A4FA-6828318189E8}" presName="textRect" presStyleLbl="revTx" presStyleIdx="2" presStyleCnt="4">
        <dgm:presLayoutVars>
          <dgm:chMax val="1"/>
          <dgm:chPref val="1"/>
        </dgm:presLayoutVars>
      </dgm:prSet>
      <dgm:spPr/>
    </dgm:pt>
    <dgm:pt modelId="{B8CB5CE3-3278-4138-AF1D-F4357F62C045}" type="pres">
      <dgm:prSet presAssocID="{3156D102-3470-40C2-A5B0-E97945324883}" presName="sibTrans" presStyleLbl="sibTrans2D1" presStyleIdx="0" presStyleCnt="0"/>
      <dgm:spPr/>
    </dgm:pt>
    <dgm:pt modelId="{82890F61-650F-4B62-BEA5-CB3E2C4A3DC3}" type="pres">
      <dgm:prSet presAssocID="{85D56F94-9432-4B8F-B0BB-6CBA04A31D26}" presName="compNode" presStyleCnt="0"/>
      <dgm:spPr/>
    </dgm:pt>
    <dgm:pt modelId="{38D6944F-7742-4E81-8778-F7A65055547F}" type="pres">
      <dgm:prSet presAssocID="{85D56F94-9432-4B8F-B0BB-6CBA04A31D26}" presName="iconBgRect" presStyleLbl="bgShp" presStyleIdx="3" presStyleCnt="4"/>
      <dgm:spPr/>
    </dgm:pt>
    <dgm:pt modelId="{FFFB5376-7A74-463B-872E-C7995109E657}" type="pres">
      <dgm:prSet presAssocID="{85D56F94-9432-4B8F-B0BB-6CBA04A31D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E23CBEFD-F768-4AF0-9CA2-3B716B29A2DD}" type="pres">
      <dgm:prSet presAssocID="{85D56F94-9432-4B8F-B0BB-6CBA04A31D26}" presName="spaceRect" presStyleCnt="0"/>
      <dgm:spPr/>
    </dgm:pt>
    <dgm:pt modelId="{9BA6C37F-56C6-4BAA-A3FB-C00D27830FC3}" type="pres">
      <dgm:prSet presAssocID="{85D56F94-9432-4B8F-B0BB-6CBA04A31D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F1D315-721D-4200-A94B-1B03238CC746}" type="presOf" srcId="{D4819CE1-59D3-43AF-88F4-17B232D386C9}" destId="{CEEC9EF6-10C3-4F44-873E-AD1DC5A69EE2}" srcOrd="0" destOrd="0" presId="urn:microsoft.com/office/officeart/2018/2/layout/IconCircleList"/>
    <dgm:cxn modelId="{3E79142E-4D0B-468A-981D-BF996D8609F0}" type="presOf" srcId="{3C62B71B-41B0-41C8-939E-E2D215283C1A}" destId="{17D063AF-4591-4612-985F-B1419DE98530}" srcOrd="0" destOrd="0" presId="urn:microsoft.com/office/officeart/2018/2/layout/IconCircleList"/>
    <dgm:cxn modelId="{E1EFB339-382D-4DCE-BB06-087E6945960D}" type="presOf" srcId="{E0A8E485-8EA3-4B38-AA3C-0C68C7179D79}" destId="{7596715F-3EDF-49AC-86B5-B4654212EB9C}" srcOrd="0" destOrd="0" presId="urn:microsoft.com/office/officeart/2018/2/layout/IconCircleList"/>
    <dgm:cxn modelId="{0DED7342-4493-461B-8436-34EC0410215D}" type="presOf" srcId="{A5E3CFB6-781C-4CF2-A469-77692925F554}" destId="{2DA3B57F-C65B-4883-B6CD-2C2A99335585}" srcOrd="0" destOrd="0" presId="urn:microsoft.com/office/officeart/2018/2/layout/IconCircleList"/>
    <dgm:cxn modelId="{62B3F27A-E238-4ED1-A479-43DDA9247F4D}" type="presOf" srcId="{85D56F94-9432-4B8F-B0BB-6CBA04A31D26}" destId="{9BA6C37F-56C6-4BAA-A3FB-C00D27830FC3}" srcOrd="0" destOrd="0" presId="urn:microsoft.com/office/officeart/2018/2/layout/IconCircleList"/>
    <dgm:cxn modelId="{E468CD87-291E-486A-8182-9FF0C569B806}" srcId="{A5E3CFB6-781C-4CF2-A469-77692925F554}" destId="{3C62B71B-41B0-41C8-939E-E2D215283C1A}" srcOrd="1" destOrd="0" parTransId="{445C65B8-6E2C-4A7B-B88D-359EB3353864}" sibTransId="{E0A8E485-8EA3-4B38-AA3C-0C68C7179D79}"/>
    <dgm:cxn modelId="{65D38B93-B60E-42AE-A012-DB5D5EDE8268}" type="presOf" srcId="{F5AB9746-0BDC-46D1-A4FA-6828318189E8}" destId="{3DA7C808-E46D-488A-8396-CB0AD7379C5C}" srcOrd="0" destOrd="0" presId="urn:microsoft.com/office/officeart/2018/2/layout/IconCircleList"/>
    <dgm:cxn modelId="{C188D8AB-69CC-4652-8DED-BFF2EA67B873}" type="presOf" srcId="{3156D102-3470-40C2-A5B0-E97945324883}" destId="{B8CB5CE3-3278-4138-AF1D-F4357F62C045}" srcOrd="0" destOrd="0" presId="urn:microsoft.com/office/officeart/2018/2/layout/IconCircleList"/>
    <dgm:cxn modelId="{DF9A8DAE-F53E-48AC-8245-8C036DAE129E}" type="presOf" srcId="{08811B98-1C3A-40DB-A490-AD6F1A00D989}" destId="{37AA056D-B63E-4713-ADDF-79333488509C}" srcOrd="0" destOrd="0" presId="urn:microsoft.com/office/officeart/2018/2/layout/IconCircleList"/>
    <dgm:cxn modelId="{FDFE96C8-0CD9-40FD-AA7F-21DE88110396}" srcId="{A5E3CFB6-781C-4CF2-A469-77692925F554}" destId="{D4819CE1-59D3-43AF-88F4-17B232D386C9}" srcOrd="0" destOrd="0" parTransId="{9087269D-C726-420D-ACE0-CEAD0AF29AAA}" sibTransId="{08811B98-1C3A-40DB-A490-AD6F1A00D989}"/>
    <dgm:cxn modelId="{7A86F9D4-E918-427B-A09E-738A2AF365F0}" srcId="{A5E3CFB6-781C-4CF2-A469-77692925F554}" destId="{F5AB9746-0BDC-46D1-A4FA-6828318189E8}" srcOrd="2" destOrd="0" parTransId="{75907DA6-1412-48DF-A771-80701802CEFF}" sibTransId="{3156D102-3470-40C2-A5B0-E97945324883}"/>
    <dgm:cxn modelId="{603B26E3-875B-47B0-A5A3-7D69BE806A32}" srcId="{A5E3CFB6-781C-4CF2-A469-77692925F554}" destId="{85D56F94-9432-4B8F-B0BB-6CBA04A31D26}" srcOrd="3" destOrd="0" parTransId="{FCA57851-C9FC-4B88-89D3-F12164207B48}" sibTransId="{452B637C-1FF8-4E08-A1DE-1ECCB1ECEA58}"/>
    <dgm:cxn modelId="{E5FBB436-F383-4835-8B82-E38021749100}" type="presParOf" srcId="{2DA3B57F-C65B-4883-B6CD-2C2A99335585}" destId="{444E0282-87A1-4383-9F35-2933DD28BAAA}" srcOrd="0" destOrd="0" presId="urn:microsoft.com/office/officeart/2018/2/layout/IconCircleList"/>
    <dgm:cxn modelId="{D1019A87-4AE5-46B1-BE6E-F9ED177867C6}" type="presParOf" srcId="{444E0282-87A1-4383-9F35-2933DD28BAAA}" destId="{1FAB6AEF-74D9-4E25-9BD2-AF827D98053B}" srcOrd="0" destOrd="0" presId="urn:microsoft.com/office/officeart/2018/2/layout/IconCircleList"/>
    <dgm:cxn modelId="{8E1919EC-F4B0-4C5E-B297-448BECF3FA0C}" type="presParOf" srcId="{1FAB6AEF-74D9-4E25-9BD2-AF827D98053B}" destId="{8A46FAB5-DEE7-4D7E-BA49-05CFEE2EE6C7}" srcOrd="0" destOrd="0" presId="urn:microsoft.com/office/officeart/2018/2/layout/IconCircleList"/>
    <dgm:cxn modelId="{5F043E87-3719-43A4-88A3-CC4F55FE158C}" type="presParOf" srcId="{1FAB6AEF-74D9-4E25-9BD2-AF827D98053B}" destId="{E26E8272-BDE9-4F42-8519-FDCCE7C98BED}" srcOrd="1" destOrd="0" presId="urn:microsoft.com/office/officeart/2018/2/layout/IconCircleList"/>
    <dgm:cxn modelId="{CD89EA60-5177-4769-A215-300115566324}" type="presParOf" srcId="{1FAB6AEF-74D9-4E25-9BD2-AF827D98053B}" destId="{7EA6D42C-A676-46CC-9347-F1BB2E7262A6}" srcOrd="2" destOrd="0" presId="urn:microsoft.com/office/officeart/2018/2/layout/IconCircleList"/>
    <dgm:cxn modelId="{85C5FFB1-CE74-4C9C-AB72-F1D75D083C23}" type="presParOf" srcId="{1FAB6AEF-74D9-4E25-9BD2-AF827D98053B}" destId="{CEEC9EF6-10C3-4F44-873E-AD1DC5A69EE2}" srcOrd="3" destOrd="0" presId="urn:microsoft.com/office/officeart/2018/2/layout/IconCircleList"/>
    <dgm:cxn modelId="{5CF7722F-7840-48D5-AF33-40B764BCE4AC}" type="presParOf" srcId="{444E0282-87A1-4383-9F35-2933DD28BAAA}" destId="{37AA056D-B63E-4713-ADDF-79333488509C}" srcOrd="1" destOrd="0" presId="urn:microsoft.com/office/officeart/2018/2/layout/IconCircleList"/>
    <dgm:cxn modelId="{2CE3B56A-D037-4C79-99BC-50C0412330BC}" type="presParOf" srcId="{444E0282-87A1-4383-9F35-2933DD28BAAA}" destId="{BB30AD54-96CB-4ABD-9FC5-B1AD8E583252}" srcOrd="2" destOrd="0" presId="urn:microsoft.com/office/officeart/2018/2/layout/IconCircleList"/>
    <dgm:cxn modelId="{65B3050F-97CD-4E47-9135-06ED9EB79A95}" type="presParOf" srcId="{BB30AD54-96CB-4ABD-9FC5-B1AD8E583252}" destId="{691818BF-C2F0-4E09-9BBB-4269E38B14B2}" srcOrd="0" destOrd="0" presId="urn:microsoft.com/office/officeart/2018/2/layout/IconCircleList"/>
    <dgm:cxn modelId="{8A7DB7FB-7199-4BC2-B966-93778EA6CE57}" type="presParOf" srcId="{BB30AD54-96CB-4ABD-9FC5-B1AD8E583252}" destId="{C43DC4F3-3B4F-447C-9790-F824B48F018F}" srcOrd="1" destOrd="0" presId="urn:microsoft.com/office/officeart/2018/2/layout/IconCircleList"/>
    <dgm:cxn modelId="{C2F8F27E-0EEE-4EE0-B81B-B2965D75EC88}" type="presParOf" srcId="{BB30AD54-96CB-4ABD-9FC5-B1AD8E583252}" destId="{4F07FA77-7A09-4230-9D92-E40F9CFD3816}" srcOrd="2" destOrd="0" presId="urn:microsoft.com/office/officeart/2018/2/layout/IconCircleList"/>
    <dgm:cxn modelId="{1AD6533D-864C-45A1-A340-290A54641198}" type="presParOf" srcId="{BB30AD54-96CB-4ABD-9FC5-B1AD8E583252}" destId="{17D063AF-4591-4612-985F-B1419DE98530}" srcOrd="3" destOrd="0" presId="urn:microsoft.com/office/officeart/2018/2/layout/IconCircleList"/>
    <dgm:cxn modelId="{FC05F2CA-F472-46A7-B2A0-410EFEE3696F}" type="presParOf" srcId="{444E0282-87A1-4383-9F35-2933DD28BAAA}" destId="{7596715F-3EDF-49AC-86B5-B4654212EB9C}" srcOrd="3" destOrd="0" presId="urn:microsoft.com/office/officeart/2018/2/layout/IconCircleList"/>
    <dgm:cxn modelId="{1D80CA9A-2943-49B6-81DE-1910700A83BF}" type="presParOf" srcId="{444E0282-87A1-4383-9F35-2933DD28BAAA}" destId="{43C7388E-0D76-461F-AD85-0AC8EEDF541F}" srcOrd="4" destOrd="0" presId="urn:microsoft.com/office/officeart/2018/2/layout/IconCircleList"/>
    <dgm:cxn modelId="{F4432020-E94C-4443-9B48-CCF825844151}" type="presParOf" srcId="{43C7388E-0D76-461F-AD85-0AC8EEDF541F}" destId="{55D3CA71-ABE2-4532-91F7-9D87EB1DAF9D}" srcOrd="0" destOrd="0" presId="urn:microsoft.com/office/officeart/2018/2/layout/IconCircleList"/>
    <dgm:cxn modelId="{06DF0CE3-A93F-448B-BEA9-794CBF1C4915}" type="presParOf" srcId="{43C7388E-0D76-461F-AD85-0AC8EEDF541F}" destId="{D17C444E-B94C-4C29-9C92-7347872B3588}" srcOrd="1" destOrd="0" presId="urn:microsoft.com/office/officeart/2018/2/layout/IconCircleList"/>
    <dgm:cxn modelId="{43AA1F61-8C0E-4C66-B6B2-01D3C4B6AD44}" type="presParOf" srcId="{43C7388E-0D76-461F-AD85-0AC8EEDF541F}" destId="{B55269FD-0174-4F04-8502-D8FC46F0FDA0}" srcOrd="2" destOrd="0" presId="urn:microsoft.com/office/officeart/2018/2/layout/IconCircleList"/>
    <dgm:cxn modelId="{AFDD63E4-BE6E-4B42-9C9B-4F5CF1ECFFE0}" type="presParOf" srcId="{43C7388E-0D76-461F-AD85-0AC8EEDF541F}" destId="{3DA7C808-E46D-488A-8396-CB0AD7379C5C}" srcOrd="3" destOrd="0" presId="urn:microsoft.com/office/officeart/2018/2/layout/IconCircleList"/>
    <dgm:cxn modelId="{DF6A1316-5597-41B7-9E88-E39A4FEB9757}" type="presParOf" srcId="{444E0282-87A1-4383-9F35-2933DD28BAAA}" destId="{B8CB5CE3-3278-4138-AF1D-F4357F62C045}" srcOrd="5" destOrd="0" presId="urn:microsoft.com/office/officeart/2018/2/layout/IconCircleList"/>
    <dgm:cxn modelId="{F69891CD-EC94-4057-B245-EC281D25B1A2}" type="presParOf" srcId="{444E0282-87A1-4383-9F35-2933DD28BAAA}" destId="{82890F61-650F-4B62-BEA5-CB3E2C4A3DC3}" srcOrd="6" destOrd="0" presId="urn:microsoft.com/office/officeart/2018/2/layout/IconCircleList"/>
    <dgm:cxn modelId="{C98F65B6-E84B-42C5-9CED-5672BBAB71A0}" type="presParOf" srcId="{82890F61-650F-4B62-BEA5-CB3E2C4A3DC3}" destId="{38D6944F-7742-4E81-8778-F7A65055547F}" srcOrd="0" destOrd="0" presId="urn:microsoft.com/office/officeart/2018/2/layout/IconCircleList"/>
    <dgm:cxn modelId="{2BD286C7-F46B-4A20-A0E5-126B45BD49BD}" type="presParOf" srcId="{82890F61-650F-4B62-BEA5-CB3E2C4A3DC3}" destId="{FFFB5376-7A74-463B-872E-C7995109E657}" srcOrd="1" destOrd="0" presId="urn:microsoft.com/office/officeart/2018/2/layout/IconCircleList"/>
    <dgm:cxn modelId="{1C48F849-88FF-457F-AF70-8A1CFFC11942}" type="presParOf" srcId="{82890F61-650F-4B62-BEA5-CB3E2C4A3DC3}" destId="{E23CBEFD-F768-4AF0-9CA2-3B716B29A2DD}" srcOrd="2" destOrd="0" presId="urn:microsoft.com/office/officeart/2018/2/layout/IconCircleList"/>
    <dgm:cxn modelId="{15BD5607-B151-4397-9A36-21C882EADA3E}" type="presParOf" srcId="{82890F61-650F-4B62-BEA5-CB3E2C4A3DC3}" destId="{9BA6C37F-56C6-4BAA-A3FB-C00D27830F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5AA24-DB03-46FB-9724-533897621A3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B6965-4027-4026-98E6-982BAFE2838E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• </a:t>
          </a:r>
          <a:r>
            <a:rPr lang="en-US" sz="1200" kern="1200" dirty="0" err="1">
              <a:latin typeface="+mj-lt"/>
            </a:rPr>
            <a:t>家庭や個人の収支を記録するシステムです</a:t>
          </a:r>
          <a:endParaRPr lang="en-US" sz="1200" kern="1200" dirty="0">
            <a:latin typeface="+mj-lt"/>
          </a:endParaRPr>
        </a:p>
      </dsp:txBody>
      <dsp:txXfrm>
        <a:off x="78583" y="2435142"/>
        <a:ext cx="2399612" cy="720000"/>
      </dsp:txXfrm>
    </dsp:sp>
    <dsp:sp modelId="{178F1E37-4B85-4D6C-A142-474D359AF64A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863CC-8757-4797-8D2B-D903E1D9503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簡単で効率的な収支記録と月次統計機能を提供</a:t>
          </a:r>
        </a:p>
      </dsp:txBody>
      <dsp:txXfrm>
        <a:off x="2898129" y="2435142"/>
        <a:ext cx="2399612" cy="720000"/>
      </dsp:txXfrm>
    </dsp:sp>
    <dsp:sp modelId="{98571595-715F-42E6-A4B2-008640A5608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DAF6-7BC2-46C9-9558-5B3C01DF2EBA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AI機能を搭載し、入力内容に基づいて自動で収支カテゴリを予測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6FAB5-DEE7-4D7E-BA49-05CFEE2EE6C7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E8272-BDE9-4F42-8519-FDCCE7C98BED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C9EF6-10C3-4F44-873E-AD1DC5A69EE2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収支記録: 金額と備考を入力するとAIが自動でカテゴリを予測</a:t>
          </a:r>
        </a:p>
      </dsp:txBody>
      <dsp:txXfrm>
        <a:off x="1330115" y="659889"/>
        <a:ext cx="2546008" cy="1080124"/>
      </dsp:txXfrm>
    </dsp:sp>
    <dsp:sp modelId="{691818BF-C2F0-4E09-9BBB-4269E38B14B2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DC4F3-3B4F-447C-9790-F824B48F018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063AF-4591-4612-985F-B1419DE98530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記録確認: すべての記録を表形式で表示</a:t>
          </a:r>
        </a:p>
      </dsp:txBody>
      <dsp:txXfrm>
        <a:off x="5631327" y="659889"/>
        <a:ext cx="2546008" cy="1080124"/>
      </dsp:txXfrm>
    </dsp:sp>
    <dsp:sp modelId="{55D3CA71-ABE2-4532-91F7-9D87EB1DAF9D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C444E-B94C-4C29-9C92-7347872B3588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7C808-E46D-488A-8396-CB0AD7379C5C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月次統計: 月ごとの収入、支出、残高を集計</a:t>
          </a:r>
        </a:p>
      </dsp:txBody>
      <dsp:txXfrm>
        <a:off x="1330115" y="2452790"/>
        <a:ext cx="2546008" cy="1080124"/>
      </dsp:txXfrm>
    </dsp:sp>
    <dsp:sp modelId="{38D6944F-7742-4E81-8778-F7A65055547F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B5376-7A74-463B-872E-C7995109E657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6C37F-56C6-4BAA-A3FB-C00D27830FC3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記録削除: 不要な記録を削除</a:t>
          </a:r>
        </a:p>
      </dsp:txBody>
      <dsp:txXfrm>
        <a:off x="5631327" y="2452790"/>
        <a:ext cx="2546008" cy="108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200" dirty="0">
                <a:solidFill>
                  <a:srgbClr val="FFFFFF"/>
                </a:solidFill>
              </a:rPr>
              <a:t>家計収支管理</a:t>
            </a:r>
            <a:r>
              <a:rPr lang="ja-JP" altLang="en-US" sz="4200" dirty="0">
                <a:solidFill>
                  <a:srgbClr val="FFFFFF"/>
                </a:solidFill>
              </a:rPr>
              <a:t>システム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家庭の収支管理のためのスマートソリューション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ja-JP" altLang="en-US" sz="3500">
                <a:solidFill>
                  <a:srgbClr val="FFFFFF"/>
                </a:solidFill>
              </a:rPr>
              <a:t>プロジェクト概要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3430A5-A7DE-544D-1B68-E7E7F99AA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55635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zh-CN" altLang="en-US" sz="3500">
                <a:solidFill>
                  <a:srgbClr val="FFFFFF"/>
                </a:solidFill>
              </a:rPr>
              <a:t>使用技術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altLang="ja-JP" sz="1700" dirty="0"/>
              <a:t>• </a:t>
            </a:r>
            <a:r>
              <a:rPr lang="ja-JP" altLang="en-US" sz="1700" dirty="0"/>
              <a:t>プログラミング言語</a:t>
            </a:r>
            <a:r>
              <a:rPr lang="en-US" altLang="ja-JP" sz="1700" dirty="0"/>
              <a:t>: Python</a:t>
            </a:r>
          </a:p>
          <a:p>
            <a:r>
              <a:rPr lang="en-US" altLang="ja-JP" sz="1700" dirty="0"/>
              <a:t>• </a:t>
            </a:r>
            <a:r>
              <a:rPr lang="ja-JP" altLang="en-US" sz="1700" dirty="0"/>
              <a:t>使用ライブラリ</a:t>
            </a:r>
            <a:r>
              <a:rPr lang="en-US" altLang="ja-JP" sz="1700" dirty="0"/>
              <a:t>:</a:t>
            </a:r>
          </a:p>
          <a:p>
            <a:r>
              <a:rPr lang="en-US" altLang="ja-JP" sz="1700" dirty="0"/>
              <a:t>  - tabulate: </a:t>
            </a:r>
            <a:r>
              <a:rPr lang="ja-JP" altLang="en-US" sz="1700" dirty="0"/>
              <a:t>表形式のデータ表示</a:t>
            </a:r>
          </a:p>
          <a:p>
            <a:r>
              <a:rPr lang="ja-JP" altLang="en-US" sz="1700" dirty="0"/>
              <a:t>  </a:t>
            </a:r>
            <a:r>
              <a:rPr lang="en-US" altLang="ja-JP" sz="1700" dirty="0"/>
              <a:t>- pandas: </a:t>
            </a:r>
            <a:r>
              <a:rPr lang="ja-JP" altLang="en-US" sz="1700" dirty="0"/>
              <a:t>データ処理と分析</a:t>
            </a:r>
          </a:p>
          <a:p>
            <a:r>
              <a:rPr lang="ja-JP" altLang="en-US" sz="1700" dirty="0"/>
              <a:t>  </a:t>
            </a:r>
            <a:r>
              <a:rPr lang="en-US" altLang="ja-JP" sz="1700" dirty="0"/>
              <a:t>- scikit-learn: AI</a:t>
            </a:r>
            <a:r>
              <a:rPr lang="ja-JP" altLang="en-US" sz="1700" dirty="0"/>
              <a:t>分類モデル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zh-CN" altLang="en-US" sz="3500" dirty="0">
                <a:solidFill>
                  <a:srgbClr val="FFFFFF"/>
                </a:solidFill>
                <a:latin typeface="+mj-ea"/>
              </a:rPr>
              <a:t>主</a:t>
            </a:r>
            <a:r>
              <a:rPr lang="ja-JP" altLang="en-US" sz="35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ja-JP" altLang="en-US" sz="3500" dirty="0">
                <a:solidFill>
                  <a:srgbClr val="FFFFFF"/>
                </a:solidFill>
              </a:rPr>
              <a:t>な</a:t>
            </a:r>
            <a:r>
              <a:rPr lang="zh-CN" altLang="en-US" sz="3500" dirty="0">
                <a:solidFill>
                  <a:srgbClr val="FFFFFF"/>
                </a:solidFill>
              </a:rPr>
              <a:t>機能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09154-3C6B-484B-3EE8-D509E35EC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3053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ja-JP" altLang="en-US" sz="3500">
                <a:solidFill>
                  <a:srgbClr val="FFFFFF"/>
                </a:solidFill>
              </a:rPr>
              <a:t>システムの運用フロー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altLang="ja-JP" sz="1700" dirty="0"/>
              <a:t>1. </a:t>
            </a:r>
            <a:r>
              <a:rPr lang="ja-JP" altLang="en-US" sz="1700" dirty="0"/>
              <a:t>ユーザーが金額と備考を入力</a:t>
            </a:r>
          </a:p>
          <a:p>
            <a:r>
              <a:rPr lang="en-US" altLang="ja-JP" sz="1700" dirty="0"/>
              <a:t>2. AI</a:t>
            </a:r>
            <a:r>
              <a:rPr lang="ja-JP" altLang="en-US" sz="1700" dirty="0"/>
              <a:t>モジュールがカテゴリを予測</a:t>
            </a:r>
          </a:p>
          <a:p>
            <a:r>
              <a:rPr lang="en-US" altLang="ja-JP" sz="1700" dirty="0"/>
              <a:t>3. </a:t>
            </a:r>
            <a:r>
              <a:rPr lang="ja-JP" altLang="en-US" sz="1700" dirty="0"/>
              <a:t>ユーザーがカテゴリを確認または修正</a:t>
            </a:r>
          </a:p>
          <a:p>
            <a:r>
              <a:rPr lang="en-US" altLang="ja-JP" sz="1700" dirty="0"/>
              <a:t>4. </a:t>
            </a:r>
            <a:r>
              <a:rPr lang="ja-JP" altLang="en-US" sz="1700" dirty="0"/>
              <a:t>ユーザーが記録を確認または統計を利用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D2F2BFA-E509-41A5-30AA-6AA84EFD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072" b="3"/>
          <a:stretch/>
        </p:blipFill>
        <p:spPr>
          <a:xfrm>
            <a:off x="3028957" y="7"/>
            <a:ext cx="3029755" cy="687581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2FD26B0-16CE-4AD4-9CE4-A63EBF330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184607-9E89-E454-82F8-16D3C23DD66C}"/>
              </a:ext>
            </a:extLst>
          </p:cNvPr>
          <p:cNvSpPr txBox="1"/>
          <p:nvPr/>
        </p:nvSpPr>
        <p:spPr>
          <a:xfrm>
            <a:off x="415344" y="2945176"/>
            <a:ext cx="2238702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使用画面</a:t>
            </a:r>
            <a:endParaRPr lang="en-US" altLang="zh-CN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FEAFCCD8-FF7B-A134-82F1-E31528E02B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59" r="42499" b="-2"/>
          <a:stretch/>
        </p:blipFill>
        <p:spPr>
          <a:xfrm>
            <a:off x="6051005" y="-7"/>
            <a:ext cx="3092989" cy="68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1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zh-CN" altLang="en-US" sz="3500">
                <a:solidFill>
                  <a:srgbClr val="FFFFFF"/>
                </a:solidFill>
              </a:rPr>
              <a:t>展望</a:t>
            </a:r>
            <a:r>
              <a:rPr lang="ja-JP" altLang="en-US" sz="3500">
                <a:solidFill>
                  <a:srgbClr val="FFFFFF"/>
                </a:solidFill>
              </a:rPr>
              <a:t>と</a:t>
            </a:r>
            <a:r>
              <a:rPr lang="zh-CN" altLang="en-US" sz="3500">
                <a:solidFill>
                  <a:srgbClr val="FFFFFF"/>
                </a:solidFill>
              </a:rPr>
              <a:t>改良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altLang="ja-JP" sz="1700"/>
              <a:t>• AI</a:t>
            </a:r>
            <a:r>
              <a:rPr lang="ja-JP" altLang="en-US" sz="1700"/>
              <a:t>分類モデルの精度向上</a:t>
            </a:r>
          </a:p>
          <a:p>
            <a:r>
              <a:rPr lang="en-US" altLang="ja-JP" sz="1700"/>
              <a:t>• </a:t>
            </a:r>
            <a:r>
              <a:rPr lang="ja-JP" altLang="en-US" sz="1700"/>
              <a:t>複数ユーザー対応の追加</a:t>
            </a:r>
          </a:p>
          <a:p>
            <a:r>
              <a:rPr lang="en-US" altLang="ja-JP" sz="1700"/>
              <a:t>• </a:t>
            </a:r>
            <a:r>
              <a:rPr lang="ja-JP" altLang="en-US" sz="1700"/>
              <a:t>トレンドや統計グラフの可視化機能</a:t>
            </a:r>
          </a:p>
          <a:p>
            <a:r>
              <a:rPr lang="en-US" altLang="ja-JP" sz="1700"/>
              <a:t>• </a:t>
            </a:r>
            <a:r>
              <a:rPr lang="ja-JP" altLang="en-US" sz="1700"/>
              <a:t>モバイルデバイスとの連携で利便性向上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184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Theme</vt:lpstr>
      <vt:lpstr>家計収支管理システム</vt:lpstr>
      <vt:lpstr>プロジェクト概要</vt:lpstr>
      <vt:lpstr>使用技術</vt:lpstr>
      <vt:lpstr>主要な機能</vt:lpstr>
      <vt:lpstr>システムの運用フロー</vt:lpstr>
      <vt:lpstr>PowerPoint 演示文稿</vt:lpstr>
      <vt:lpstr>展望と改良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3CDI1212</cp:lastModifiedBy>
  <cp:revision>4</cp:revision>
  <dcterms:created xsi:type="dcterms:W3CDTF">2013-01-27T09:14:16Z</dcterms:created>
  <dcterms:modified xsi:type="dcterms:W3CDTF">2025-01-10T04:33:52Z</dcterms:modified>
  <cp:category/>
</cp:coreProperties>
</file>