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Homesync-AI 家計収支管理システム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家庭の収支管理のためのスマートソリューション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プロジェクト概要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Homesync-AIは家庭や個人の収支を記録するシステムです</a:t>
            </a:r>
          </a:p>
          <a:p>
            <a:r>
              <a:t>• 簡単で効率的な収支記録と月次統計機能を提供</a:t>
            </a:r>
          </a:p>
          <a:p>
            <a:r>
              <a:t>• AI機能を搭載し、入力内容に基づいて自動で収支カテゴリを予測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使用技術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プログラミング言語: Python</a:t>
            </a:r>
          </a:p>
          <a:p>
            <a:r>
              <a:t>• データベース: SQLite</a:t>
            </a:r>
          </a:p>
          <a:p>
            <a:r>
              <a:t>• 使用ライブラリ:</a:t>
            </a:r>
          </a:p>
          <a:p>
            <a:r>
              <a:t>  - tabulate: 表形式のデータ表示</a:t>
            </a:r>
          </a:p>
          <a:p>
            <a:r>
              <a:t>  - pandas: データ処理と分析</a:t>
            </a:r>
          </a:p>
          <a:p>
            <a:r>
              <a:t>  - scikit-learn: AI分類モデル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主な機能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収支記録: 金額と備考を入力するとAIが自動でカテゴリを予測</a:t>
            </a:r>
          </a:p>
          <a:p>
            <a:r>
              <a:t>• 記録確認: すべての記録を表形式で表示</a:t>
            </a:r>
          </a:p>
          <a:p>
            <a:r>
              <a:t>• 月次統計: 月ごとの収入、支出、残高を集計</a:t>
            </a:r>
          </a:p>
          <a:p>
            <a:r>
              <a:t>• 記録削除: 不要な記録を削除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システムの運用フロー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ユーザーが金額と備考を入力</a:t>
            </a:r>
          </a:p>
          <a:p>
            <a:r>
              <a:t>2. AIモジュールがカテゴリを予測</a:t>
            </a:r>
          </a:p>
          <a:p>
            <a:r>
              <a:t>3. ユーザーがカテゴリを確認または修正</a:t>
            </a:r>
          </a:p>
          <a:p>
            <a:r>
              <a:t>4. データはSQLiteデータベースに保存</a:t>
            </a:r>
          </a:p>
          <a:p>
            <a:r>
              <a:t>5. ユーザーが記録を確認または統計を利用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展望と改良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AI分類モデルの精度向上</a:t>
            </a:r>
          </a:p>
          <a:p>
            <a:r>
              <a:t>• 複数ユーザー対応の追加</a:t>
            </a:r>
          </a:p>
          <a:p>
            <a:r>
              <a:t>• トレンドや統計グラフの可視化機能</a:t>
            </a:r>
          </a:p>
          <a:p>
            <a:r>
              <a:t>• モバイルデバイスとの連携で利便性向上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