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53"/>
    <p:restoredTop sz="96110"/>
  </p:normalViewPr>
  <p:slideViewPr>
    <p:cSldViewPr snapToGrid="0" snapToObjects="1">
      <p:cViewPr varScale="1">
        <p:scale>
          <a:sx n="81" d="100"/>
          <a:sy n="81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DD4B6-21DA-4243-A216-5069F5C5BCD7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FA638-3885-A84F-95C0-C487835AC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10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FA638-3885-A84F-95C0-C487835AC7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1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Measuring Treatment Effect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with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Dinghuai</a:t>
            </a:r>
            <a:r>
              <a:rPr lang="en-US" dirty="0" smtClean="0"/>
              <a:t> Zhang, April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DRNEt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114" y="1878012"/>
            <a:ext cx="7658100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1999" y="5029200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Multiple treatment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14744" y="5029200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ontinuous value of dose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946538" y="6180708"/>
            <a:ext cx="824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Learning Counterfactual Representations for Estimating Individual </a:t>
            </a:r>
            <a:r>
              <a:rPr lang="en-US"/>
              <a:t>Dose-Response </a:t>
            </a:r>
            <a:r>
              <a:rPr lang="en-US" smtClean="0"/>
              <a:t>Curves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VCNet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110" y="2108929"/>
            <a:ext cx="9025055" cy="2919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807" y="6325862"/>
            <a:ext cx="1183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VCNET AND FUNCTIONAL TARGETED </a:t>
            </a:r>
            <a:r>
              <a:rPr lang="en-US" dirty="0" smtClean="0"/>
              <a:t>REGULARIZATION </a:t>
            </a:r>
            <a:r>
              <a:rPr lang="en-US" dirty="0"/>
              <a:t>FOR LEARNING CAUSAL EFFECTS OF </a:t>
            </a:r>
            <a:r>
              <a:rPr lang="en-US" dirty="0" smtClean="0"/>
              <a:t>CONTINUOUS </a:t>
            </a:r>
            <a:r>
              <a:rPr lang="en-US" dirty="0"/>
              <a:t>TREATMENTS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3016" y="5153810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(single treatment)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2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Ncore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2253600"/>
            <a:ext cx="9720262" cy="27316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50828" y="6325862"/>
            <a:ext cx="741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Neural Counterfactual Representation Learning for Combinations </a:t>
            </a:r>
            <a:r>
              <a:rPr lang="en-US"/>
              <a:t>of </a:t>
            </a:r>
            <a:r>
              <a:rPr lang="en-US" smtClean="0"/>
              <a:t>Treatments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1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62" y="2760858"/>
            <a:ext cx="9720072" cy="1499616"/>
          </a:xfrm>
        </p:spPr>
        <p:txBody>
          <a:bodyPr/>
          <a:lstStyle/>
          <a:p>
            <a:pPr algn="ctr"/>
            <a:r>
              <a:rPr lang="en-US" dirty="0" smtClean="0"/>
              <a:t>Thank you for listening!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53491"/>
            <a:ext cx="409856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Data: {(x</a:t>
            </a:r>
            <a:r>
              <a:rPr lang="en-US" dirty="0"/>
              <a:t>, y, t</a:t>
            </a:r>
            <a:r>
              <a:rPr lang="en-US" dirty="0" smtClean="0"/>
              <a:t>)} 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 is treatment, can discrete or continuous value;  		        there could be even multiple treatments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Regress y on x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Want to measure the causal effect / treatment effect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444" y="1624306"/>
            <a:ext cx="6785431" cy="365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of Causal </a:t>
            </a:r>
            <a:r>
              <a:rPr lang="en-US" dirty="0" err="1" smtClean="0"/>
              <a:t>INference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739" y="1879600"/>
            <a:ext cx="8328616" cy="41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6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611" y="2084832"/>
            <a:ext cx="10364286" cy="4394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32"/>
            <a:ext cx="3911600" cy="2261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0661" y="1653772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18509" y="2268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4161" y="18984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5728" y="952090"/>
            <a:ext cx="5694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Y(1) and T=0 or 1 is not independent!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228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some assumptions</a:t>
            </a:r>
            <a:r>
              <a:rPr lang="mr-IN" dirty="0" smtClean="0"/>
              <a:t>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993" y="1586068"/>
            <a:ext cx="7506407" cy="38125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714" y="5398577"/>
            <a:ext cx="762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6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Estimate the treatment effects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771650"/>
            <a:ext cx="42418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827" y="2642678"/>
            <a:ext cx="6923278" cy="3973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94976" y="2084832"/>
            <a:ext cx="609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feature is high dimensional, while T is scalar!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TARNet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783" y="1966299"/>
            <a:ext cx="7984762" cy="402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028" y="585216"/>
            <a:ext cx="59944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3890" y="6306206"/>
            <a:ext cx="715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Estimating individual treatment effect: generalization bounds </a:t>
            </a:r>
            <a:r>
              <a:rPr lang="en-US"/>
              <a:t>and </a:t>
            </a:r>
            <a:r>
              <a:rPr lang="en-US" smtClean="0"/>
              <a:t>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Dragonnet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1062" y="1593764"/>
            <a:ext cx="5746919" cy="30201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94" y="4744283"/>
            <a:ext cx="7167205" cy="7250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08800" y="2460450"/>
            <a:ext cx="5564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This middle branch is to estimate propensity score P(t=1|x)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28289" y="6227379"/>
            <a:ext cx="618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Adapting Neural Networks for the Estimation of </a:t>
            </a:r>
            <a:r>
              <a:rPr lang="en-US"/>
              <a:t>Treatment </a:t>
            </a:r>
            <a:r>
              <a:rPr lang="en-US" smtClean="0"/>
              <a:t>Effects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5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X-Learner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3119" y="1770938"/>
            <a:ext cx="42291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19" y="3218738"/>
            <a:ext cx="8148494" cy="2073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9" y="5599168"/>
            <a:ext cx="8026400" cy="673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8676" y="6430806"/>
            <a:ext cx="806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Meta-learners for Estimating Heterogeneous Treatment Effects using </a:t>
            </a:r>
            <a:r>
              <a:rPr lang="en-US"/>
              <a:t>Machine </a:t>
            </a:r>
            <a:r>
              <a:rPr lang="en-US" smtClean="0"/>
              <a:t>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166</TotalTime>
  <Words>151</Words>
  <Application>Microsoft Macintosh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Mangal</vt:lpstr>
      <vt:lpstr>Tw Cen MT</vt:lpstr>
      <vt:lpstr>Tw Cen MT Condensed</vt:lpstr>
      <vt:lpstr>Wingdings 3</vt:lpstr>
      <vt:lpstr>华文仿宋</vt:lpstr>
      <vt:lpstr>Integral</vt:lpstr>
      <vt:lpstr>Measuring Treatment Effect   with Neural Networks</vt:lpstr>
      <vt:lpstr>Setting</vt:lpstr>
      <vt:lpstr>Problem of Causal INference</vt:lpstr>
      <vt:lpstr>PowerPoint Presentation</vt:lpstr>
      <vt:lpstr>With some assumptions…</vt:lpstr>
      <vt:lpstr>Estimate the treatment effects</vt:lpstr>
      <vt:lpstr>TARNet</vt:lpstr>
      <vt:lpstr>Dragonnet</vt:lpstr>
      <vt:lpstr>X-Learner</vt:lpstr>
      <vt:lpstr>DRNEt</vt:lpstr>
      <vt:lpstr>VCNet</vt:lpstr>
      <vt:lpstr>Ncore</vt:lpstr>
      <vt:lpstr>Thank you for listening!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Treatment Effect   with Neural Networks</dc:title>
  <dc:creator>张 鼎怀</dc:creator>
  <cp:lastModifiedBy>张 鼎怀</cp:lastModifiedBy>
  <cp:revision>62</cp:revision>
  <dcterms:created xsi:type="dcterms:W3CDTF">2021-04-27T01:37:06Z</dcterms:created>
  <dcterms:modified xsi:type="dcterms:W3CDTF">2021-04-27T04:23:54Z</dcterms:modified>
</cp:coreProperties>
</file>