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7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move the slide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FBFB904-A11A-476E-ADB4-D230B633A41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68967C-1409-4874-B577-24579BFF5680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D82382-F180-42D1-96D4-09B408A4F70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200073-9FDB-4DEA-8FFE-7B2E2AFC92D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C14EF8-1D75-42C0-8DFA-E21D66CF8CA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83AB16-C983-4A24-A1EA-6B214DA5296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li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k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o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it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e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ti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tl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e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x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o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0"/>
          <p:cNvSpPr/>
          <p:nvPr/>
        </p:nvSpPr>
        <p:spPr>
          <a:xfrm>
            <a:off x="793800" y="1295280"/>
            <a:ext cx="13042440" cy="29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7699"/>
              </a:lnSpc>
              <a:tabLst>
                <a:tab algn="l" pos="0"/>
              </a:tabLst>
            </a:pPr>
            <a:r>
              <a:rPr b="0" lang="en-US" sz="61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Verbesserte Nachsorge nach Intensivbehandlung bei Kindern</a:t>
            </a:r>
            <a:endParaRPr b="0" lang="en-US" sz="61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Text 1"/>
          <p:cNvSpPr/>
          <p:nvPr/>
        </p:nvSpPr>
        <p:spPr>
          <a:xfrm>
            <a:off x="793800" y="374760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Ziel: Optimierung der Langzeitversorgung von Kindern nach Intensivaufenthalt.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Text 2"/>
          <p:cNvSpPr/>
          <p:nvPr/>
        </p:nvSpPr>
        <p:spPr>
          <a:xfrm>
            <a:off x="793800" y="436536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Fokus: Digitale Erfassung und Analyse von Patient Reported Outcome Measures (PROMs).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Text 3"/>
          <p:cNvSpPr/>
          <p:nvPr/>
        </p:nvSpPr>
        <p:spPr>
          <a:xfrm>
            <a:off x="793800" y="498348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Vorstellung der Herausforderungen und Lösungsansätze.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/>
          <p:cNvSpPr/>
          <p:nvPr/>
        </p:nvSpPr>
        <p:spPr>
          <a:xfrm>
            <a:off x="793800" y="2489040"/>
            <a:ext cx="125416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Hintergrund: Aktuelle Probleme der Nachsorge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Shape 1"/>
          <p:cNvSpPr/>
          <p:nvPr/>
        </p:nvSpPr>
        <p:spPr>
          <a:xfrm>
            <a:off x="793800" y="39063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Text 2"/>
          <p:cNvSpPr/>
          <p:nvPr/>
        </p:nvSpPr>
        <p:spPr>
          <a:xfrm>
            <a:off x="878760" y="39488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1</a:t>
            </a:r>
            <a:endParaRPr b="0" lang="en-US" sz="26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Text 3"/>
          <p:cNvSpPr/>
          <p:nvPr/>
        </p:nvSpPr>
        <p:spPr>
          <a:xfrm>
            <a:off x="1531080" y="3906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Standards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Text 4"/>
          <p:cNvSpPr/>
          <p:nvPr/>
        </p:nvSpPr>
        <p:spPr>
          <a:xfrm>
            <a:off x="1531080" y="4396680"/>
            <a:ext cx="34588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Fehlende Struktur in der Nachsorge.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Shape 5"/>
          <p:cNvSpPr/>
          <p:nvPr/>
        </p:nvSpPr>
        <p:spPr>
          <a:xfrm>
            <a:off x="5217120" y="39063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Text 6"/>
          <p:cNvSpPr/>
          <p:nvPr/>
        </p:nvSpPr>
        <p:spPr>
          <a:xfrm>
            <a:off x="5302080" y="39488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2</a:t>
            </a:r>
            <a:endParaRPr b="0" lang="en-US" sz="26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Text 7"/>
          <p:cNvSpPr/>
          <p:nvPr/>
        </p:nvSpPr>
        <p:spPr>
          <a:xfrm>
            <a:off x="5954040" y="3906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Teilnahme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Text 8"/>
          <p:cNvSpPr/>
          <p:nvPr/>
        </p:nvSpPr>
        <p:spPr>
          <a:xfrm>
            <a:off x="5954040" y="4396680"/>
            <a:ext cx="34588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Geringe Patientenbeteiligung durch persönliches Vorsprechen.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Shape 9"/>
          <p:cNvSpPr/>
          <p:nvPr/>
        </p:nvSpPr>
        <p:spPr>
          <a:xfrm>
            <a:off x="9640080" y="39063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Text 10"/>
          <p:cNvSpPr/>
          <p:nvPr/>
        </p:nvSpPr>
        <p:spPr>
          <a:xfrm>
            <a:off x="9725040" y="39488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3</a:t>
            </a:r>
            <a:endParaRPr b="0" lang="en-US" sz="26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Text 11"/>
          <p:cNvSpPr/>
          <p:nvPr/>
        </p:nvSpPr>
        <p:spPr>
          <a:xfrm>
            <a:off x="10377360" y="3906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Rücklauf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Text 12"/>
          <p:cNvSpPr/>
          <p:nvPr/>
        </p:nvSpPr>
        <p:spPr>
          <a:xfrm>
            <a:off x="10377360" y="4396680"/>
            <a:ext cx="34588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Schlechte Rücklaufquoten bei Papierfragebögen.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Text 13"/>
          <p:cNvSpPr/>
          <p:nvPr/>
        </p:nvSpPr>
        <p:spPr>
          <a:xfrm>
            <a:off x="793800" y="537768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Verbesserung durch digitale PROMs in einheitlichem Format.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0"/>
          <p:cNvSpPr/>
          <p:nvPr/>
        </p:nvSpPr>
        <p:spPr>
          <a:xfrm>
            <a:off x="793800" y="11379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Lösungsansatz: Digitale Plattform zur PROMs-Erfassung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9" name="Image 0" descr="preencoded.png"/>
          <p:cNvPicPr/>
          <p:nvPr/>
        </p:nvPicPr>
        <p:blipFill>
          <a:blip r:embed="rId1"/>
          <a:stretch/>
        </p:blipFill>
        <p:spPr>
          <a:xfrm>
            <a:off x="1621800" y="300924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Text 1"/>
          <p:cNvSpPr/>
          <p:nvPr/>
        </p:nvSpPr>
        <p:spPr>
          <a:xfrm>
            <a:off x="3096000" y="3236040"/>
            <a:ext cx="4137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Benutzerfreundliche Plattform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Text 2"/>
          <p:cNvSpPr/>
          <p:nvPr/>
        </p:nvSpPr>
        <p:spPr>
          <a:xfrm>
            <a:off x="3096000" y="3726360"/>
            <a:ext cx="4361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Intuitive Bedienung für Kinder und Eltern.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" name="Image 1" descr="preencoded.png"/>
          <p:cNvPicPr/>
          <p:nvPr/>
        </p:nvPicPr>
        <p:blipFill>
          <a:blip r:embed="rId2"/>
          <a:stretch/>
        </p:blipFill>
        <p:spPr>
          <a:xfrm>
            <a:off x="1621800" y="437004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Text 3"/>
          <p:cNvSpPr/>
          <p:nvPr/>
        </p:nvSpPr>
        <p:spPr>
          <a:xfrm>
            <a:off x="3096000" y="4596840"/>
            <a:ext cx="36684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Nachhaltiger Genesungsverlauf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Text 4"/>
          <p:cNvSpPr/>
          <p:nvPr/>
        </p:nvSpPr>
        <p:spPr>
          <a:xfrm>
            <a:off x="3096000" y="5087160"/>
            <a:ext cx="4590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Patientenfeedback in relevanten Abständen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5" name="Image 2" descr="preencoded.png"/>
          <p:cNvPicPr/>
          <p:nvPr/>
        </p:nvPicPr>
        <p:blipFill>
          <a:blip r:embed="rId3"/>
          <a:stretch/>
        </p:blipFill>
        <p:spPr>
          <a:xfrm>
            <a:off x="1621800" y="573084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Text 5"/>
          <p:cNvSpPr/>
          <p:nvPr/>
        </p:nvSpPr>
        <p:spPr>
          <a:xfrm>
            <a:off x="3096000" y="5957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Vergleichbarkeit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6"/>
          <p:cNvSpPr/>
          <p:nvPr/>
        </p:nvSpPr>
        <p:spPr>
          <a:xfrm>
            <a:off x="3096000" y="644796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Auswirkungen der verschriebenen Nachsorgemaßnahmen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von Patienten vergleichen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0"/>
          <p:cNvSpPr/>
          <p:nvPr/>
        </p:nvSpPr>
        <p:spPr>
          <a:xfrm>
            <a:off x="793800" y="21063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Problemstellung für die Umsetzung 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Text 1"/>
          <p:cNvSpPr/>
          <p:nvPr/>
        </p:nvSpPr>
        <p:spPr>
          <a:xfrm>
            <a:off x="793800" y="40906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Verarbeitung von personenbezogenen Daten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Text 3"/>
          <p:cNvSpPr/>
          <p:nvPr/>
        </p:nvSpPr>
        <p:spPr>
          <a:xfrm>
            <a:off x="793800" y="5238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Keine Diagnose/Handlungs-Empfehlung stellen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Text 4"/>
          <p:cNvSpPr/>
          <p:nvPr/>
        </p:nvSpPr>
        <p:spPr>
          <a:xfrm>
            <a:off x="793800" y="568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Anonymisierung von Forschungsdaten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Text 5"/>
          <p:cNvSpPr/>
          <p:nvPr/>
        </p:nvSpPr>
        <p:spPr>
          <a:xfrm>
            <a:off x="7599600" y="40906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Vielseitige Einsetzbarkeit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Text 6"/>
          <p:cNvSpPr/>
          <p:nvPr/>
        </p:nvSpPr>
        <p:spPr>
          <a:xfrm>
            <a:off x="7599600" y="4671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Es existieren bereits verschiedene Daten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Text 7"/>
          <p:cNvSpPr/>
          <p:nvPr/>
        </p:nvSpPr>
        <p:spPr>
          <a:xfrm>
            <a:off x="7599600" y="5238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Daten sollen austauschbar sein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Text 8"/>
          <p:cNvSpPr/>
          <p:nvPr/>
        </p:nvSpPr>
        <p:spPr>
          <a:xfrm>
            <a:off x="7599600" y="568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Erweiterbarkeit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Text 22"/>
          <p:cNvSpPr/>
          <p:nvPr/>
        </p:nvSpPr>
        <p:spPr>
          <a:xfrm>
            <a:off x="793800" y="47725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App soll kein Medizinprodukt sein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14"/>
          <p:cNvSpPr/>
          <p:nvPr/>
        </p:nvSpPr>
        <p:spPr>
          <a:xfrm>
            <a:off x="793800" y="11379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Weitere Schritte: Zugänglichkeit und Flexibilität verbessern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572000" y="2971800"/>
            <a:ext cx="3886200" cy="388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Text 9"/>
          <p:cNvSpPr/>
          <p:nvPr/>
        </p:nvSpPr>
        <p:spPr>
          <a:xfrm>
            <a:off x="1577160" y="3200400"/>
            <a:ext cx="32234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Internationalization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Text 15"/>
          <p:cNvSpPr/>
          <p:nvPr/>
        </p:nvSpPr>
        <p:spPr>
          <a:xfrm>
            <a:off x="1755360" y="362628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Angepasste Sprache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Text 16"/>
          <p:cNvSpPr/>
          <p:nvPr/>
        </p:nvSpPr>
        <p:spPr>
          <a:xfrm>
            <a:off x="1755360" y="399672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User-Guidance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Text 17"/>
          <p:cNvSpPr/>
          <p:nvPr/>
        </p:nvSpPr>
        <p:spPr>
          <a:xfrm>
            <a:off x="4572000" y="7050600"/>
            <a:ext cx="4137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verschiedene Backend-Lösungen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Text 18"/>
          <p:cNvSpPr/>
          <p:nvPr/>
        </p:nvSpPr>
        <p:spPr>
          <a:xfrm>
            <a:off x="8663760" y="3097080"/>
            <a:ext cx="32234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Optimierung der Eingaben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Text 19"/>
          <p:cNvSpPr/>
          <p:nvPr/>
        </p:nvSpPr>
        <p:spPr>
          <a:xfrm>
            <a:off x="8841960" y="352296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Vereinfachtes Anlegen von Nutzern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Text 20"/>
          <p:cNvSpPr/>
          <p:nvPr/>
        </p:nvSpPr>
        <p:spPr>
          <a:xfrm>
            <a:off x="8841960" y="389340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Einheitliches Profil der Surveys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Text 21"/>
          <p:cNvSpPr/>
          <p:nvPr/>
        </p:nvSpPr>
        <p:spPr>
          <a:xfrm>
            <a:off x="8843760" y="429120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Gamifiziertes Design von Surveys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LibreOffice/25.2.1.2$Linux_X86_64 LibreOffice_project/520$Build-2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2025-03-28T12:11:09Z</dcterms:created>
  <dc:creator>PptxGenJS</dc:creator>
  <dc:description/>
  <dc:language>en-US</dc:language>
  <cp:lastModifiedBy/>
  <dcterms:modified xsi:type="dcterms:W3CDTF">2025-03-28T14:40:20Z</dcterms:modified>
  <cp:revision>4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