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304" r:id="rId3"/>
    <p:sldId id="305" r:id="rId4"/>
    <p:sldId id="306" r:id="rId5"/>
    <p:sldId id="307" r:id="rId6"/>
    <p:sldId id="291" r:id="rId7"/>
  </p:sldIdLst>
  <p:sldSz cx="9144000" cy="6858000" type="screen4x3"/>
  <p:notesSz cx="6805613" cy="99393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74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irt  Ursula (HK)" initials="u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8" autoAdjust="0"/>
    <p:restoredTop sz="94751" autoAdjust="0"/>
  </p:normalViewPr>
  <p:slideViewPr>
    <p:cSldViewPr snapToGrid="0">
      <p:cViewPr>
        <p:scale>
          <a:sx n="100" d="100"/>
          <a:sy n="100" d="100"/>
        </p:scale>
        <p:origin x="1120" y="584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183" y="1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/>
          <a:lstStyle>
            <a:lvl1pPr algn="r">
              <a:defRPr sz="1200"/>
            </a:lvl1pPr>
          </a:lstStyle>
          <a:p>
            <a:fld id="{5480F968-290B-4B6A-AB43-09A58DD23CE8}" type="datetimeFigureOut">
              <a:rPr lang="en-GB" smtClean="0"/>
              <a:pPr/>
              <a:t>14/10/2015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775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183" y="9440775"/>
            <a:ext cx="2949841" cy="496967"/>
          </a:xfrm>
          <a:prstGeom prst="rect">
            <a:avLst/>
          </a:prstGeom>
        </p:spPr>
        <p:txBody>
          <a:bodyPr vert="horz" lIns="92254" tIns="46128" rIns="92254" bIns="46128" rtlCol="0" anchor="b"/>
          <a:lstStyle>
            <a:lvl1pPr algn="r">
              <a:defRPr sz="1200"/>
            </a:lvl1pPr>
          </a:lstStyle>
          <a:p>
            <a:fld id="{D97AEE29-6EF9-4028-9B8A-5A80DDC9A5B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981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4941" y="2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pPr/>
              <a:t>14.10.15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06" tIns="48052" rIns="96106" bIns="4805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3"/>
          </a:xfrm>
          <a:prstGeom prst="rect">
            <a:avLst/>
          </a:prstGeom>
        </p:spPr>
        <p:txBody>
          <a:bodyPr vert="horz" lIns="96106" tIns="48052" rIns="96106" bIns="4805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0649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4941" y="9440649"/>
            <a:ext cx="2949099" cy="496967"/>
          </a:xfrm>
          <a:prstGeom prst="rect">
            <a:avLst/>
          </a:prstGeom>
        </p:spPr>
        <p:txBody>
          <a:bodyPr vert="horz" lIns="96106" tIns="48052" rIns="96106" bIns="4805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7896-373D-4D86-9E06-BAE7C305204D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885B-383E-4305-A0C1-C780D6A32C70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DABE-116E-443C-B269-DFFF7BE2AFAB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5" name="Bild 4" descr="eth_logo_kurz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4F5F-6CB1-453B-8764-8AB74EDC9762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0092-6615-48A5-B3A6-82EE27BD568F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849630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C7A-45FC-4B44-AD4E-DA4FB9724AB6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45BD-B643-432C-9035-86C3452C5B0E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5EC7-7A4E-443D-9CEC-4716F46B53E2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FCF-2090-4FCA-AEBF-EC2440BCD77A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smtClean="0"/>
              <a:t>Bild auf Platzhalter ziehen oder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88E5-F6BD-4687-9C9C-BE368C964E93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C0431868-6BD2-41F1-9AE6-2A6F737CDC12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  <p:sldLayoutId id="2147483668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rgbClr val="1F407A"/>
          </a:solidFill>
        </p:spPr>
        <p:txBody>
          <a:bodyPr/>
          <a:lstStyle/>
          <a:p>
            <a:r>
              <a:rPr lang="en-GB" dirty="0" smtClean="0"/>
              <a:t>Advanced Systems Lab</a:t>
            </a:r>
            <a:br>
              <a:rPr lang="en-GB" dirty="0" smtClean="0"/>
            </a:br>
            <a:r>
              <a:rPr lang="en-GB" dirty="0" smtClean="0"/>
              <a:t>System Architecture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solidFill>
            <a:srgbClr val="1F407A"/>
          </a:solidFill>
        </p:spPr>
        <p:txBody>
          <a:bodyPr/>
          <a:lstStyle/>
          <a:p>
            <a:r>
              <a:rPr lang="de-CH" dirty="0" smtClean="0"/>
              <a:t>Dina Zverinski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E2DD-FFE3-4BFF-A18F-A2626E1BE137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14" name="Bildplatzhalter 13" descr="_MG_8824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6" b="129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273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C7A-45FC-4B44-AD4E-DA4FB9724AB6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5" y="620714"/>
            <a:ext cx="7775689" cy="60706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49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has an own thread with a </a:t>
            </a:r>
            <a:r>
              <a:rPr lang="en-US" dirty="0" err="1" smtClean="0"/>
              <a:t>ServerSocket</a:t>
            </a:r>
            <a:r>
              <a:rPr lang="en-US" dirty="0" smtClean="0"/>
              <a:t> to be able to accept responses anytime</a:t>
            </a:r>
          </a:p>
          <a:p>
            <a:r>
              <a:rPr lang="en-US" dirty="0" smtClean="0"/>
              <a:t>Client disconnects from Middleware as soon as a request is sent</a:t>
            </a:r>
          </a:p>
          <a:p>
            <a:r>
              <a:rPr lang="en-US" dirty="0" smtClean="0"/>
              <a:t>Client only sends next request after receiving a response (callback), Middleware always has to respond</a:t>
            </a:r>
          </a:p>
          <a:p>
            <a:r>
              <a:rPr lang="en-US" dirty="0" smtClean="0"/>
              <a:t>Client has to register first, in order to get an ID (but will be assigned the same ID if he reregisters)</a:t>
            </a:r>
          </a:p>
          <a:p>
            <a:r>
              <a:rPr lang="en-US" dirty="0" smtClean="0"/>
              <a:t>Middleware is consists of 3 main threads (processors), that are hold an own thread pool of “workers”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C7A-45FC-4B44-AD4E-DA4FB9724AB6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83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ID, IP Address, Port</a:t>
            </a:r>
          </a:p>
          <a:p>
            <a:r>
              <a:rPr lang="en-US" dirty="0" smtClean="0"/>
              <a:t>Queue: ID</a:t>
            </a:r>
          </a:p>
          <a:p>
            <a:r>
              <a:rPr lang="en-US" dirty="0" smtClean="0"/>
              <a:t>Message: ID, sender ID, receiver ID, queue ID, content, timestamp</a:t>
            </a:r>
          </a:p>
          <a:p>
            <a:endParaRPr lang="en-US" dirty="0" smtClean="0"/>
          </a:p>
          <a:p>
            <a:r>
              <a:rPr lang="en-US" dirty="0" smtClean="0"/>
              <a:t>IDs are foreign keys (to make sure a valid ID is inserted)</a:t>
            </a:r>
          </a:p>
          <a:p>
            <a:r>
              <a:rPr lang="en-US" dirty="0" smtClean="0"/>
              <a:t>IP &amp; Port needed to allow Client to reregister</a:t>
            </a:r>
          </a:p>
          <a:p>
            <a:endParaRPr lang="en-US" dirty="0"/>
          </a:p>
          <a:p>
            <a:r>
              <a:rPr lang="en-US" dirty="0" smtClean="0"/>
              <a:t>Connection pool at Database Processor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C7A-45FC-4B44-AD4E-DA4FB9724AB6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44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</a:p>
          <a:p>
            <a:r>
              <a:rPr lang="en-US" dirty="0" smtClean="0"/>
              <a:t>Start with “Codes” (for any kind of request/response/error)</a:t>
            </a:r>
          </a:p>
          <a:p>
            <a:r>
              <a:rPr lang="en-US" dirty="0" smtClean="0"/>
              <a:t>Comma separated</a:t>
            </a:r>
          </a:p>
          <a:p>
            <a:r>
              <a:rPr lang="en-US" dirty="0" smtClean="0"/>
              <a:t>Parsed accordingly by Client and Middleware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9AC7A-45FC-4B44-AD4E-DA4FB9724AB6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44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GB" dirty="0"/>
              <a:t>Thank you for your </a:t>
            </a:r>
            <a:r>
              <a:rPr lang="en-GB" dirty="0" smtClean="0"/>
              <a:t>attention.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solidFill>
            <a:srgbClr val="1F407A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08A2-126E-4401-A7CF-AAB490A00662}" type="datetime1">
              <a:rPr lang="de-DE" smtClean="0"/>
              <a:t>14.10.15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8" name="Bildplatzhalter 8" descr="_DSC3677_RGB.tif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5" b="12915"/>
          <a:stretch/>
        </p:blipFill>
        <p:spPr/>
      </p:pic>
    </p:spTree>
    <p:extLst>
      <p:ext uri="{BB962C8B-B14F-4D97-AF65-F5344CB8AC3E}">
        <p14:creationId xmlns:p14="http://schemas.microsoft.com/office/powerpoint/2010/main" val="3527348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eth_praesentation_4zu3_ETH1.potx</Template>
  <TotalTime>42</TotalTime>
  <Words>190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Wingdings</vt:lpstr>
      <vt:lpstr>Arial</vt:lpstr>
      <vt:lpstr>eth_praesentation_4zu3_ETH1</vt:lpstr>
      <vt:lpstr>Advanced Systems Lab System Architecture</vt:lpstr>
      <vt:lpstr>PowerPoint Presentation</vt:lpstr>
      <vt:lpstr>Remarks</vt:lpstr>
      <vt:lpstr>Database</vt:lpstr>
      <vt:lpstr>Communication</vt:lpstr>
      <vt:lpstr>Thank you for your attention.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Dina Zverinski</cp:lastModifiedBy>
  <cp:revision>423</cp:revision>
  <cp:lastPrinted>2014-04-29T07:17:53Z</cp:lastPrinted>
  <dcterms:created xsi:type="dcterms:W3CDTF">2013-05-24T16:23:39Z</dcterms:created>
  <dcterms:modified xsi:type="dcterms:W3CDTF">2015-10-14T15:53:24Z</dcterms:modified>
</cp:coreProperties>
</file>