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3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3"/>
    <p:restoredTop sz="93640"/>
  </p:normalViewPr>
  <p:slideViewPr>
    <p:cSldViewPr snapToGrid="0" snapToObjects="1">
      <p:cViewPr varScale="1">
        <p:scale>
          <a:sx n="89" d="100"/>
          <a:sy n="89" d="100"/>
        </p:scale>
        <p:origin x="184" y="2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int()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617527" y="3336900"/>
            <a:ext cx="14144308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await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      break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in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del        global     not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async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2095</Words>
  <Application>Microsoft Macintosh PowerPoint</Application>
  <PresentationFormat>Custom</PresentationFormat>
  <Paragraphs>369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Cabin</vt:lpstr>
      <vt:lpstr>Arial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Severance, Charles</cp:lastModifiedBy>
  <cp:revision>77</cp:revision>
  <cp:lastPrinted>2016-11-29T05:21:41Z</cp:lastPrinted>
  <dcterms:modified xsi:type="dcterms:W3CDTF">2023-12-16T16:04:30Z</dcterms:modified>
</cp:coreProperties>
</file>