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xJtZIXuZk577A1zesb7XOv8u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50" y="365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Revolution Art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Activity  Diagram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" y="728250"/>
            <a:ext cx="10486101" cy="58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2022-10-29T01:43:55Z</dcterms:created>
  <dc:creator>Jiang, Ms. Jianan</dc:creator>
</cp:coreProperties>
</file>