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gOrmOB4WLfAxpdLAVSkhXEYRvc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2022-11-24T05:34:36Z</dcterms:created>
  <dc:creator>Rufan Mirganiyev</dc:creator>
</cp:coreProperties>
</file>