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igS7qfRTn4mFe+CM7lN5z8yYbG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62DC4E-23B2-404D-A5B9-04683741A20D}">
  <a:tblStyle styleId="{1462DC4E-23B2-404D-A5B9-04683741A2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929800" y="119756"/>
            <a:ext cx="32844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Revolution Art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Diagram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66250" y="2511800"/>
            <a:ext cx="2011500" cy="6453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Revolution Art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983361" y="4124680"/>
            <a:ext cx="312604" cy="556258"/>
            <a:chOff x="776275" y="736325"/>
            <a:chExt cx="416250" cy="886750"/>
          </a:xfrm>
        </p:grpSpPr>
        <p:sp>
          <p:nvSpPr>
            <p:cNvPr id="57" name="Google Shape;57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58;p1"/>
            <p:cNvCxnSpPr>
              <a:stCxn id="57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1"/>
          <p:cNvSpPr txBox="1"/>
          <p:nvPr/>
        </p:nvSpPr>
        <p:spPr>
          <a:xfrm>
            <a:off x="514175" y="4604675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1409432" y="770854"/>
            <a:ext cx="312604" cy="556258"/>
            <a:chOff x="776275" y="736325"/>
            <a:chExt cx="416250" cy="886750"/>
          </a:xfrm>
        </p:grpSpPr>
        <p:sp>
          <p:nvSpPr>
            <p:cNvPr id="64" name="Google Shape;64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" name="Google Shape;65;p1"/>
            <p:cNvCxnSpPr>
              <a:stCxn id="64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" name="Google Shape;69;p1"/>
          <p:cNvSpPr txBox="1"/>
          <p:nvPr/>
        </p:nvSpPr>
        <p:spPr>
          <a:xfrm>
            <a:off x="639675" y="1316150"/>
            <a:ext cx="18456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Manager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631215" y="1189613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Payment System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6740263" y="2316915"/>
            <a:ext cx="1710600" cy="4848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Ads Management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6850642" y="3538210"/>
            <a:ext cx="1710600" cy="58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Map System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"/>
          <p:cNvCxnSpPr/>
          <p:nvPr/>
        </p:nvCxnSpPr>
        <p:spPr>
          <a:xfrm flipH="1" rot="10800000">
            <a:off x="1619450" y="3255073"/>
            <a:ext cx="1771500" cy="1042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/>
          <p:nvPr/>
        </p:nvCxnSpPr>
        <p:spPr>
          <a:xfrm flipH="1" rot="10800000">
            <a:off x="1689627" y="3444175"/>
            <a:ext cx="1771500" cy="10428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5" name="Google Shape;75;p1"/>
          <p:cNvSpPr txBox="1"/>
          <p:nvPr/>
        </p:nvSpPr>
        <p:spPr>
          <a:xfrm rot="-1778058">
            <a:off x="1290629" y="3308541"/>
            <a:ext cx="2275198" cy="486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Register and create profile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Search for/order artworks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 rot="-1848963">
            <a:off x="1658546" y="3791085"/>
            <a:ext cx="2275108" cy="5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User Authentication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Display artworks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>
            <a:stCxn id="70" idx="1"/>
          </p:cNvCxnSpPr>
          <p:nvPr/>
        </p:nvCxnSpPr>
        <p:spPr>
          <a:xfrm flipH="1">
            <a:off x="5453115" y="1432013"/>
            <a:ext cx="1178100" cy="1029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" name="Google Shape;78;p1"/>
          <p:cNvSpPr txBox="1"/>
          <p:nvPr/>
        </p:nvSpPr>
        <p:spPr>
          <a:xfrm rot="-2483473">
            <a:off x="5480382" y="1868822"/>
            <a:ext cx="1378410" cy="4960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payments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"/>
          <p:cNvCxnSpPr>
            <a:stCxn id="71" idx="1"/>
          </p:cNvCxnSpPr>
          <p:nvPr/>
        </p:nvCxnSpPr>
        <p:spPr>
          <a:xfrm flipH="1">
            <a:off x="5580163" y="2559315"/>
            <a:ext cx="1160100" cy="271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" name="Google Shape;80;p1"/>
          <p:cNvSpPr txBox="1"/>
          <p:nvPr/>
        </p:nvSpPr>
        <p:spPr>
          <a:xfrm rot="-921555">
            <a:off x="5765752" y="2638823"/>
            <a:ext cx="1179790" cy="383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ads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"/>
          <p:cNvCxnSpPr/>
          <p:nvPr/>
        </p:nvCxnSpPr>
        <p:spPr>
          <a:xfrm>
            <a:off x="1951851" y="1228028"/>
            <a:ext cx="1696200" cy="1185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1"/>
          <p:cNvSpPr txBox="1"/>
          <p:nvPr/>
        </p:nvSpPr>
        <p:spPr>
          <a:xfrm rot="2086430">
            <a:off x="2146439" y="1210623"/>
            <a:ext cx="1865208" cy="620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advertisement space ads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advertisement feed </a:t>
            </a:r>
            <a:endParaRPr/>
          </a:p>
          <a:p>
            <a:pPr indent="-10160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"/>
          <p:cNvCxnSpPr/>
          <p:nvPr/>
        </p:nvCxnSpPr>
        <p:spPr>
          <a:xfrm>
            <a:off x="4953416" y="3226990"/>
            <a:ext cx="1786847" cy="822496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" name="Google Shape;84;p1"/>
          <p:cNvSpPr txBox="1"/>
          <p:nvPr/>
        </p:nvSpPr>
        <p:spPr>
          <a:xfrm rot="1510389">
            <a:off x="5239985" y="3633355"/>
            <a:ext cx="992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Locate order’s exact p</a:t>
            </a:r>
            <a:r>
              <a:rPr lang="en" sz="900"/>
              <a:t>lace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868225" y="2350680"/>
            <a:ext cx="312604" cy="556258"/>
            <a:chOff x="776275" y="736325"/>
            <a:chExt cx="416250" cy="886750"/>
          </a:xfrm>
        </p:grpSpPr>
        <p:sp>
          <p:nvSpPr>
            <p:cNvPr id="86" name="Google Shape;86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87;p1"/>
            <p:cNvCxnSpPr>
              <a:stCxn id="86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1" name="Google Shape;91;p1"/>
          <p:cNvSpPr txBox="1"/>
          <p:nvPr/>
        </p:nvSpPr>
        <p:spPr>
          <a:xfrm>
            <a:off x="182475" y="2871848"/>
            <a:ext cx="1710600" cy="332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Manager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461475" y="2628400"/>
            <a:ext cx="2028000" cy="192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3" name="Google Shape;93;p1"/>
          <p:cNvSpPr txBox="1"/>
          <p:nvPr/>
        </p:nvSpPr>
        <p:spPr>
          <a:xfrm rot="320443">
            <a:off x="1674150" y="2353155"/>
            <a:ext cx="1734028" cy="438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user accounts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577750" y="1674412"/>
            <a:ext cx="366659" cy="356325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990628" y="2271630"/>
            <a:ext cx="394886" cy="35293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794500" y="3282364"/>
            <a:ext cx="339087" cy="33487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4332747" y="910651"/>
            <a:ext cx="312604" cy="556258"/>
            <a:chOff x="776275" y="736325"/>
            <a:chExt cx="416250" cy="886750"/>
          </a:xfrm>
        </p:grpSpPr>
        <p:sp>
          <p:nvSpPr>
            <p:cNvPr id="98" name="Google Shape;98;p1"/>
            <p:cNvSpPr/>
            <p:nvPr/>
          </p:nvSpPr>
          <p:spPr>
            <a:xfrm>
              <a:off x="821125" y="736325"/>
              <a:ext cx="325800" cy="3258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99;p1"/>
            <p:cNvCxnSpPr>
              <a:stCxn id="98" idx="4"/>
            </p:cNvCxnSpPr>
            <p:nvPr/>
          </p:nvCxnSpPr>
          <p:spPr>
            <a:xfrm>
              <a:off x="984025" y="1062125"/>
              <a:ext cx="0" cy="3258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1"/>
            <p:cNvCxnSpPr/>
            <p:nvPr/>
          </p:nvCxnSpPr>
          <p:spPr>
            <a:xfrm>
              <a:off x="776275" y="1137975"/>
              <a:ext cx="402600" cy="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"/>
            <p:cNvCxnSpPr/>
            <p:nvPr/>
          </p:nvCxnSpPr>
          <p:spPr>
            <a:xfrm flipH="1">
              <a:off x="778825" y="1395075"/>
              <a:ext cx="205200" cy="2280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"/>
            <p:cNvCxnSpPr/>
            <p:nvPr/>
          </p:nvCxnSpPr>
          <p:spPr>
            <a:xfrm>
              <a:off x="984025" y="1396425"/>
              <a:ext cx="208500" cy="225300"/>
            </a:xfrm>
            <a:prstGeom prst="straightConnector1">
              <a:avLst/>
            </a:prstGeom>
            <a:noFill/>
            <a:ln cap="flat" cmpd="sng" w="2857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1"/>
          <p:cNvSpPr txBox="1"/>
          <p:nvPr/>
        </p:nvSpPr>
        <p:spPr>
          <a:xfrm>
            <a:off x="3871550" y="1477738"/>
            <a:ext cx="1220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Artwork Owner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4481750" y="1753475"/>
            <a:ext cx="0" cy="7566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" name="Google Shape;105;p1"/>
          <p:cNvSpPr txBox="1"/>
          <p:nvPr/>
        </p:nvSpPr>
        <p:spPr>
          <a:xfrm rot="5402079">
            <a:off x="4211686" y="1946415"/>
            <a:ext cx="992100" cy="332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artworks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4411714" y="3231564"/>
            <a:ext cx="935893" cy="1373111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" name="Google Shape;107;p1"/>
          <p:cNvSpPr/>
          <p:nvPr/>
        </p:nvSpPr>
        <p:spPr>
          <a:xfrm>
            <a:off x="4867875" y="3519648"/>
            <a:ext cx="339087" cy="334878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5453115" y="4489911"/>
            <a:ext cx="1710600" cy="5820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Delivery Partner 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 rot="3481188">
            <a:off x="4125377" y="3768274"/>
            <a:ext cx="992100" cy="5964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 ordered artworks to the location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"/>
          <p:cNvGraphicFramePr/>
          <p:nvPr/>
        </p:nvGraphicFramePr>
        <p:xfrm>
          <a:off x="604264" y="9548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{1462DC4E-23B2-404D-A5B9-04683741A20D}</a:tableStyleId>
              </a:tblPr>
              <a:tblGrid>
                <a:gridCol w="619175"/>
                <a:gridCol w="1769675"/>
                <a:gridCol w="1182325"/>
                <a:gridCol w="1057850"/>
                <a:gridCol w="849075"/>
                <a:gridCol w="2522625"/>
              </a:tblGrid>
              <a:tr h="52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5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payment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System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Revolution Art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Purchased artworks final price together with delivery fee matches the customer’s paid price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0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ads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 Management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Revolution Art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 systematically feed while user entering website/application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Locate order’s exact place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 System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Revolution Art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allows location access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2"/>
          <p:cNvSpPr txBox="1"/>
          <p:nvPr/>
        </p:nvSpPr>
        <p:spPr>
          <a:xfrm>
            <a:off x="2977037" y="428633"/>
            <a:ext cx="3189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Interface Table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2"/>
          <p:cNvGraphicFramePr/>
          <p:nvPr/>
        </p:nvGraphicFramePr>
        <p:xfrm>
          <a:off x="604264" y="3881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{1462DC4E-23B2-404D-A5B9-04683741A20D}</a:tableStyleId>
              </a:tblPr>
              <a:tblGrid>
                <a:gridCol w="619175"/>
                <a:gridCol w="1772850"/>
                <a:gridCol w="1175650"/>
                <a:gridCol w="1061350"/>
                <a:gridCol w="849075"/>
                <a:gridCol w="2522625"/>
              </a:tblGrid>
              <a:tr h="45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 ordered artworks to the location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partner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user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Later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 ordered artworks to the location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