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gE6QAcsHNOXqHdhRHNEiRjVbSc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8d97dd788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18d97dd78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8ff854444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18ff85444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5742b323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5742b32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4.jpg"/><Relationship Id="rId9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1.png"/><Relationship Id="rId7" Type="http://schemas.openxmlformats.org/officeDocument/2006/relationships/image" Target="../media/image5.png"/><Relationship Id="rId8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g18d97dd788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ff8544449_0_0"/>
          <p:cNvSpPr txBox="1"/>
          <p:nvPr/>
        </p:nvSpPr>
        <p:spPr>
          <a:xfrm>
            <a:off x="268675" y="202000"/>
            <a:ext cx="3178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Application: Revolution Art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Type: Application Architecture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View: Process View 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Style: Client-Server Architecture Pattern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g18ff854444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4150" y="3260487"/>
            <a:ext cx="861000" cy="86097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18ff8544449_0_0"/>
          <p:cNvSpPr txBox="1"/>
          <p:nvPr/>
        </p:nvSpPr>
        <p:spPr>
          <a:xfrm>
            <a:off x="1794150" y="4544750"/>
            <a:ext cx="8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endParaRPr b="1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g18ff8544449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86250" y="1495223"/>
            <a:ext cx="1377538" cy="1377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18ff8544449_0_0"/>
          <p:cNvPicPr preferRelativeResize="0"/>
          <p:nvPr/>
        </p:nvPicPr>
        <p:blipFill rotWithShape="1">
          <a:blip r:embed="rId5">
            <a:alphaModFix/>
          </a:blip>
          <a:srcRect b="8684" l="13919" r="8836" t="14791"/>
          <a:stretch/>
        </p:blipFill>
        <p:spPr>
          <a:xfrm>
            <a:off x="4192250" y="2918385"/>
            <a:ext cx="1559676" cy="1545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18ff8544449_0_0"/>
          <p:cNvPicPr preferRelativeResize="0"/>
          <p:nvPr/>
        </p:nvPicPr>
        <p:blipFill rotWithShape="1">
          <a:blip r:embed="rId6">
            <a:alphaModFix/>
          </a:blip>
          <a:srcRect b="10461" l="16035" r="12112" t="16067"/>
          <a:stretch/>
        </p:blipFill>
        <p:spPr>
          <a:xfrm>
            <a:off x="6929900" y="2936175"/>
            <a:ext cx="1559676" cy="154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18ff8544449_0_0"/>
          <p:cNvPicPr preferRelativeResize="0"/>
          <p:nvPr/>
        </p:nvPicPr>
        <p:blipFill rotWithShape="1">
          <a:blip r:embed="rId7">
            <a:alphaModFix/>
          </a:blip>
          <a:srcRect b="6278" l="15604" r="15070" t="13528"/>
          <a:stretch/>
        </p:blipFill>
        <p:spPr>
          <a:xfrm>
            <a:off x="9687450" y="2912025"/>
            <a:ext cx="1442926" cy="1593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18ff8544449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4525" y="1495223"/>
            <a:ext cx="1377538" cy="1377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18ff8544449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64450" y="1540873"/>
            <a:ext cx="1377538" cy="1377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18ff8544449_0_0"/>
          <p:cNvPicPr preferRelativeResize="0"/>
          <p:nvPr/>
        </p:nvPicPr>
        <p:blipFill rotWithShape="1">
          <a:blip r:embed="rId8">
            <a:alphaModFix/>
          </a:blip>
          <a:srcRect b="12149" l="0" r="0" t="0"/>
          <a:stretch/>
        </p:blipFill>
        <p:spPr>
          <a:xfrm>
            <a:off x="449313" y="3363100"/>
            <a:ext cx="956925" cy="6557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18ff8544449_0_0"/>
          <p:cNvSpPr txBox="1"/>
          <p:nvPr/>
        </p:nvSpPr>
        <p:spPr>
          <a:xfrm>
            <a:off x="497275" y="4544750"/>
            <a:ext cx="8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b="1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8ff8544449_0_0"/>
          <p:cNvSpPr txBox="1"/>
          <p:nvPr/>
        </p:nvSpPr>
        <p:spPr>
          <a:xfrm>
            <a:off x="4242147" y="4544750"/>
            <a:ext cx="15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Web Server</a:t>
            </a:r>
            <a:endParaRPr b="1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18ff8544449_0_0"/>
          <p:cNvSpPr txBox="1"/>
          <p:nvPr/>
        </p:nvSpPr>
        <p:spPr>
          <a:xfrm>
            <a:off x="6726376" y="4544750"/>
            <a:ext cx="192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Application Server</a:t>
            </a:r>
            <a:endParaRPr b="1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18ff8544449_0_0"/>
          <p:cNvSpPr txBox="1"/>
          <p:nvPr/>
        </p:nvSpPr>
        <p:spPr>
          <a:xfrm>
            <a:off x="9425401" y="4544750"/>
            <a:ext cx="192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Database Server</a:t>
            </a:r>
            <a:endParaRPr b="1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8ff8544449_0_0"/>
          <p:cNvSpPr txBox="1"/>
          <p:nvPr/>
        </p:nvSpPr>
        <p:spPr>
          <a:xfrm>
            <a:off x="2821872" y="1398750"/>
            <a:ext cx="15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Firewall</a:t>
            </a:r>
            <a:endParaRPr b="1" i="0" sz="1400" u="none" cap="none" strike="noStrike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18ff8544449_0_0"/>
          <p:cNvSpPr txBox="1"/>
          <p:nvPr/>
        </p:nvSpPr>
        <p:spPr>
          <a:xfrm>
            <a:off x="5543159" y="1398750"/>
            <a:ext cx="15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Firewall</a:t>
            </a:r>
            <a:endParaRPr b="1" i="0" sz="1400" u="none" cap="none" strike="noStrike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8ff8544449_0_0"/>
          <p:cNvSpPr txBox="1"/>
          <p:nvPr/>
        </p:nvSpPr>
        <p:spPr>
          <a:xfrm>
            <a:off x="8200072" y="1398750"/>
            <a:ext cx="15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Firewall</a:t>
            </a:r>
            <a:endParaRPr b="1" i="0" sz="1400" u="none" cap="none" strike="noStrike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Google Shape;106;g18ff8544449_0_0"/>
          <p:cNvCxnSpPr>
            <a:stCxn id="98" idx="3"/>
            <a:endCxn id="90" idx="1"/>
          </p:cNvCxnSpPr>
          <p:nvPr/>
        </p:nvCxnSpPr>
        <p:spPr>
          <a:xfrm>
            <a:off x="1406238" y="3690963"/>
            <a:ext cx="38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7" name="Google Shape;107;g18ff8544449_0_0"/>
          <p:cNvCxnSpPr>
            <a:stCxn id="90" idx="0"/>
          </p:cNvCxnSpPr>
          <p:nvPr/>
        </p:nvCxnSpPr>
        <p:spPr>
          <a:xfrm rot="10800000">
            <a:off x="2221050" y="2940387"/>
            <a:ext cx="3600" cy="3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g18ff8544449_0_0"/>
          <p:cNvSpPr txBox="1"/>
          <p:nvPr/>
        </p:nvSpPr>
        <p:spPr>
          <a:xfrm>
            <a:off x="1443000" y="2620275"/>
            <a:ext cx="155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Authenticating Users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g18ff8544449_0_0"/>
          <p:cNvCxnSpPr/>
          <p:nvPr/>
        </p:nvCxnSpPr>
        <p:spPr>
          <a:xfrm>
            <a:off x="3506494" y="2872761"/>
            <a:ext cx="19800" cy="19830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0" name="Google Shape;110;g18ff8544449_0_0"/>
          <p:cNvCxnSpPr>
            <a:stCxn id="90" idx="3"/>
            <a:endCxn id="93" idx="1"/>
          </p:cNvCxnSpPr>
          <p:nvPr/>
        </p:nvCxnSpPr>
        <p:spPr>
          <a:xfrm>
            <a:off x="2655150" y="3690972"/>
            <a:ext cx="15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1" name="Google Shape;111;g18ff8544449_0_0"/>
          <p:cNvCxnSpPr/>
          <p:nvPr/>
        </p:nvCxnSpPr>
        <p:spPr>
          <a:xfrm>
            <a:off x="3101425" y="3704675"/>
            <a:ext cx="29100" cy="14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g18ff8544449_0_0"/>
          <p:cNvSpPr txBox="1"/>
          <p:nvPr/>
        </p:nvSpPr>
        <p:spPr>
          <a:xfrm>
            <a:off x="2336125" y="5306950"/>
            <a:ext cx="1559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Protecting Sensitive Data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g18ff8544449_0_0"/>
          <p:cNvCxnSpPr/>
          <p:nvPr/>
        </p:nvCxnSpPr>
        <p:spPr>
          <a:xfrm>
            <a:off x="6335069" y="2872761"/>
            <a:ext cx="19800" cy="19830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4" name="Google Shape;114;g18ff8544449_0_0"/>
          <p:cNvCxnSpPr/>
          <p:nvPr/>
        </p:nvCxnSpPr>
        <p:spPr>
          <a:xfrm>
            <a:off x="8953381" y="2872761"/>
            <a:ext cx="19800" cy="19830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5" name="Google Shape;115;g18ff8544449_0_0"/>
          <p:cNvCxnSpPr>
            <a:stCxn id="100" idx="2"/>
          </p:cNvCxnSpPr>
          <p:nvPr/>
        </p:nvCxnSpPr>
        <p:spPr>
          <a:xfrm flipH="1">
            <a:off x="4136397" y="4944950"/>
            <a:ext cx="858900" cy="12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g18ff8544449_0_0"/>
          <p:cNvSpPr txBox="1"/>
          <p:nvPr/>
        </p:nvSpPr>
        <p:spPr>
          <a:xfrm>
            <a:off x="3002700" y="6210575"/>
            <a:ext cx="155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Validating Input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8ff8544449_0_0"/>
          <p:cNvSpPr txBox="1"/>
          <p:nvPr/>
        </p:nvSpPr>
        <p:spPr>
          <a:xfrm>
            <a:off x="4263800" y="6200900"/>
            <a:ext cx="155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Authorizing Users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8ff8544449_0_0"/>
          <p:cNvSpPr txBox="1"/>
          <p:nvPr/>
        </p:nvSpPr>
        <p:spPr>
          <a:xfrm>
            <a:off x="5674525" y="6200900"/>
            <a:ext cx="155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Handling Exceptions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g18ff8544449_0_0"/>
          <p:cNvCxnSpPr>
            <a:stCxn id="100" idx="2"/>
            <a:endCxn id="117" idx="0"/>
          </p:cNvCxnSpPr>
          <p:nvPr/>
        </p:nvCxnSpPr>
        <p:spPr>
          <a:xfrm>
            <a:off x="4995297" y="4944950"/>
            <a:ext cx="48300" cy="12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" name="Google Shape;120;g18ff8544449_0_0"/>
          <p:cNvCxnSpPr>
            <a:stCxn id="100" idx="2"/>
          </p:cNvCxnSpPr>
          <p:nvPr/>
        </p:nvCxnSpPr>
        <p:spPr>
          <a:xfrm>
            <a:off x="4995297" y="4944950"/>
            <a:ext cx="1027200" cy="11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Google Shape;121;g18ff8544449_0_0"/>
          <p:cNvCxnSpPr>
            <a:stCxn id="93" idx="3"/>
            <a:endCxn id="94" idx="1"/>
          </p:cNvCxnSpPr>
          <p:nvPr/>
        </p:nvCxnSpPr>
        <p:spPr>
          <a:xfrm>
            <a:off x="5751926" y="3690958"/>
            <a:ext cx="1178100" cy="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22" name="Google Shape;122;g18ff8544449_0_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434063" y="1973127"/>
            <a:ext cx="551347" cy="65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18ff8544449_0_0"/>
          <p:cNvSpPr txBox="1"/>
          <p:nvPr/>
        </p:nvSpPr>
        <p:spPr>
          <a:xfrm>
            <a:off x="7015510" y="1419020"/>
            <a:ext cx="1285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Users / Admins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" name="Google Shape;124;g18ff8544449_0_0"/>
          <p:cNvCxnSpPr>
            <a:stCxn id="94" idx="0"/>
            <a:endCxn id="122" idx="2"/>
          </p:cNvCxnSpPr>
          <p:nvPr/>
        </p:nvCxnSpPr>
        <p:spPr>
          <a:xfrm rot="10800000">
            <a:off x="7709738" y="2628975"/>
            <a:ext cx="0" cy="30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5" name="Google Shape;125;g18ff8544449_0_0"/>
          <p:cNvCxnSpPr>
            <a:stCxn id="94" idx="3"/>
            <a:endCxn id="95" idx="1"/>
          </p:cNvCxnSpPr>
          <p:nvPr/>
        </p:nvCxnSpPr>
        <p:spPr>
          <a:xfrm>
            <a:off x="8489576" y="3708750"/>
            <a:ext cx="119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6" name="Google Shape;126;g18ff8544449_0_0"/>
          <p:cNvSpPr txBox="1"/>
          <p:nvPr/>
        </p:nvSpPr>
        <p:spPr>
          <a:xfrm>
            <a:off x="6908375" y="5203475"/>
            <a:ext cx="1559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Auditing and logging activity and transactions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g18ff8544449_0_0"/>
          <p:cNvCxnSpPr>
            <a:stCxn id="101" idx="2"/>
            <a:endCxn id="126" idx="0"/>
          </p:cNvCxnSpPr>
          <p:nvPr/>
        </p:nvCxnSpPr>
        <p:spPr>
          <a:xfrm flipH="1">
            <a:off x="7688176" y="4944950"/>
            <a:ext cx="180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g18ff8544449_0_0"/>
          <p:cNvSpPr txBox="1"/>
          <p:nvPr/>
        </p:nvSpPr>
        <p:spPr>
          <a:xfrm>
            <a:off x="8751450" y="6200900"/>
            <a:ext cx="327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Encrypting Sensitive Data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g18ff8544449_0_0"/>
          <p:cNvCxnSpPr>
            <a:stCxn id="102" idx="2"/>
            <a:endCxn id="128" idx="0"/>
          </p:cNvCxnSpPr>
          <p:nvPr/>
        </p:nvCxnSpPr>
        <p:spPr>
          <a:xfrm>
            <a:off x="10389001" y="4944950"/>
            <a:ext cx="0" cy="12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" name="Google Shape;130;g18ff8544449_0_0"/>
          <p:cNvSpPr txBox="1"/>
          <p:nvPr/>
        </p:nvSpPr>
        <p:spPr>
          <a:xfrm>
            <a:off x="2452250" y="1553275"/>
            <a:ext cx="238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Packet Filtering Firewalls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8ff8544449_0_0"/>
          <p:cNvSpPr txBox="1"/>
          <p:nvPr/>
        </p:nvSpPr>
        <p:spPr>
          <a:xfrm>
            <a:off x="4995300" y="1553275"/>
            <a:ext cx="238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Packet Filtering Firewalls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8ff8544449_0_0"/>
          <p:cNvSpPr txBox="1"/>
          <p:nvPr/>
        </p:nvSpPr>
        <p:spPr>
          <a:xfrm>
            <a:off x="7753550" y="1553263"/>
            <a:ext cx="238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Packet Filtering Firewalls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8ff8544449_0_0"/>
          <p:cNvSpPr txBox="1"/>
          <p:nvPr/>
        </p:nvSpPr>
        <p:spPr>
          <a:xfrm>
            <a:off x="3813488" y="4715888"/>
            <a:ext cx="238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Type: AWS EC2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8ff8544449_0_0"/>
          <p:cNvSpPr txBox="1"/>
          <p:nvPr/>
        </p:nvSpPr>
        <p:spPr>
          <a:xfrm>
            <a:off x="6530538" y="4715888"/>
            <a:ext cx="238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Type: AWS EC2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8ff8544449_0_0"/>
          <p:cNvSpPr txBox="1"/>
          <p:nvPr/>
        </p:nvSpPr>
        <p:spPr>
          <a:xfrm>
            <a:off x="9171388" y="4715888"/>
            <a:ext cx="238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Type: AWS RDS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g205742b323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2022-11-15T03:08:51Z</dcterms:created>
  <dc:creator>Rufan Mirganiyev</dc:creator>
</cp:coreProperties>
</file>