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85"/>
    <p:restoredTop sz="96208"/>
  </p:normalViewPr>
  <p:slideViewPr>
    <p:cSldViewPr snapToGrid="0">
      <p:cViewPr>
        <p:scale>
          <a:sx n="78" d="100"/>
          <a:sy n="78" d="100"/>
        </p:scale>
        <p:origin x="14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hyperlink" Target="https://github.com/Jianan-Jiang316" TargetMode="External"/><Relationship Id="rId21" Type="http://schemas.openxmlformats.org/officeDocument/2006/relationships/image" Target="../media/image15.svg"/><Relationship Id="rId7" Type="http://schemas.openxmlformats.org/officeDocument/2006/relationships/hyperlink" Target="https://github.com/ntkchinh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hyperlink" Target="https://github.com/M-Zandikarimi" TargetMode="Externa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hyperlink" Target="https://github.com/zdisanto" TargetMode="External"/><Relationship Id="rId6" Type="http://schemas.openxmlformats.org/officeDocument/2006/relationships/hyperlink" Target="https://github.com/mirganiyevrufan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github.com/kishore1521" TargetMode="Externa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hyperlink" Target="https://github.com/sslcandoit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hyperlink" Target="https://github.com/mirganiyevrufan" TargetMode="External"/><Relationship Id="rId3" Type="http://schemas.openxmlformats.org/officeDocument/2006/relationships/hyperlink" Target="https://github.com/zdisanto" TargetMode="External"/><Relationship Id="rId21" Type="http://schemas.openxmlformats.org/officeDocument/2006/relationships/hyperlink" Target="https://github.com/ntkchinh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github.com/sslcandoit" TargetMode="External"/><Relationship Id="rId17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image" Target="../media/image2.png"/><Relationship Id="rId6" Type="http://schemas.openxmlformats.org/officeDocument/2006/relationships/hyperlink" Target="https://github.com/M-Zandikarimi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hyperlink" Target="https://github.com/kishore1521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hyperlink" Target="https://github.com/Jianan-Jiang316" TargetMode="External"/><Relationship Id="rId1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49BA4-1B49-434E-9182-6267F155E3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32237EA-9284-431C-8CEE-50B456EC80CE}">
      <dgm:prSet/>
      <dgm:spPr/>
      <dgm:t>
        <a:bodyPr/>
        <a:lstStyle/>
        <a:p>
          <a:r>
            <a:rPr lang="en-US" b="1" i="0"/>
            <a:t>Project</a:t>
          </a:r>
          <a:r>
            <a:rPr lang="en-US" b="0" i="0"/>
            <a:t> </a:t>
          </a:r>
          <a:r>
            <a:rPr lang="en-US" b="1" i="0"/>
            <a:t>Manager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1"/>
            </a:rPr>
            <a:t>Zo DiSanto</a:t>
          </a:r>
          <a:endParaRPr lang="en-US"/>
        </a:p>
      </dgm:t>
    </dgm:pt>
    <dgm:pt modelId="{A2555D3D-9293-4FF1-9ED5-44C2E3E5F0C4}" type="parTrans" cxnId="{4C38B018-FE8E-4332-82D9-69F6FF9B2A45}">
      <dgm:prSet/>
      <dgm:spPr/>
      <dgm:t>
        <a:bodyPr/>
        <a:lstStyle/>
        <a:p>
          <a:endParaRPr lang="en-US"/>
        </a:p>
      </dgm:t>
    </dgm:pt>
    <dgm:pt modelId="{8220173E-A77E-40C3-9CD4-1288D0284E0E}" type="sibTrans" cxnId="{4C38B018-FE8E-4332-82D9-69F6FF9B2A45}">
      <dgm:prSet/>
      <dgm:spPr/>
      <dgm:t>
        <a:bodyPr/>
        <a:lstStyle/>
        <a:p>
          <a:endParaRPr lang="en-US"/>
        </a:p>
      </dgm:t>
    </dgm:pt>
    <dgm:pt modelId="{A7AF3701-F278-41B6-9362-8950A0CDBEAC}">
      <dgm:prSet/>
      <dgm:spPr/>
      <dgm:t>
        <a:bodyPr/>
        <a:lstStyle/>
        <a:p>
          <a:r>
            <a:rPr lang="en-US" b="1" i="0"/>
            <a:t>Project</a:t>
          </a:r>
          <a:r>
            <a:rPr lang="en-US" b="0" i="0"/>
            <a:t> </a:t>
          </a:r>
          <a:r>
            <a:rPr lang="en-US" b="1" i="0"/>
            <a:t>Owner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2"/>
            </a:rPr>
            <a:t>Melika Zandikarimi</a:t>
          </a:r>
          <a:endParaRPr lang="en-US"/>
        </a:p>
      </dgm:t>
    </dgm:pt>
    <dgm:pt modelId="{36195655-42DB-4FC9-B144-E50EDB95D81D}" type="parTrans" cxnId="{9B07DD2E-6748-438C-AFC7-51CAB0392DFF}">
      <dgm:prSet/>
      <dgm:spPr/>
      <dgm:t>
        <a:bodyPr/>
        <a:lstStyle/>
        <a:p>
          <a:endParaRPr lang="en-US"/>
        </a:p>
      </dgm:t>
    </dgm:pt>
    <dgm:pt modelId="{FEF4BF19-B11D-491C-B46E-1E87FE816B5C}" type="sibTrans" cxnId="{9B07DD2E-6748-438C-AFC7-51CAB0392DFF}">
      <dgm:prSet/>
      <dgm:spPr/>
      <dgm:t>
        <a:bodyPr/>
        <a:lstStyle/>
        <a:p>
          <a:endParaRPr lang="en-US"/>
        </a:p>
      </dgm:t>
    </dgm:pt>
    <dgm:pt modelId="{78784F61-1013-4D07-8C35-15BED95F5E29}">
      <dgm:prSet/>
      <dgm:spPr/>
      <dgm:t>
        <a:bodyPr/>
        <a:lstStyle/>
        <a:p>
          <a:r>
            <a:rPr lang="en-US" b="1" i="0"/>
            <a:t>Business</a:t>
          </a:r>
          <a:r>
            <a:rPr lang="en-US" b="0" i="0"/>
            <a:t> </a:t>
          </a:r>
          <a:r>
            <a:rPr lang="en-US" b="1" i="0"/>
            <a:t>Analyst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3"/>
            </a:rPr>
            <a:t>Jianan Jiang</a:t>
          </a:r>
          <a:endParaRPr lang="en-US"/>
        </a:p>
      </dgm:t>
    </dgm:pt>
    <dgm:pt modelId="{81B78FAD-367C-43C6-BEBD-FD2A1DD19CB2}" type="parTrans" cxnId="{1E9B7B65-B826-4D90-949D-AD8C6505A4C8}">
      <dgm:prSet/>
      <dgm:spPr/>
      <dgm:t>
        <a:bodyPr/>
        <a:lstStyle/>
        <a:p>
          <a:endParaRPr lang="en-US"/>
        </a:p>
      </dgm:t>
    </dgm:pt>
    <dgm:pt modelId="{1570A139-85CD-421C-BD2B-1DAE42FE6494}" type="sibTrans" cxnId="{1E9B7B65-B826-4D90-949D-AD8C6505A4C8}">
      <dgm:prSet/>
      <dgm:spPr/>
      <dgm:t>
        <a:bodyPr/>
        <a:lstStyle/>
        <a:p>
          <a:endParaRPr lang="en-US"/>
        </a:p>
      </dgm:t>
    </dgm:pt>
    <dgm:pt modelId="{82601FA7-2934-4B75-86B6-F4DB1913A8DA}">
      <dgm:prSet/>
      <dgm:spPr/>
      <dgm:t>
        <a:bodyPr/>
        <a:lstStyle/>
        <a:p>
          <a:r>
            <a:rPr lang="en-US" b="1" i="0"/>
            <a:t>Lead</a:t>
          </a:r>
          <a:r>
            <a:rPr lang="en-US" b="0" i="0"/>
            <a:t> </a:t>
          </a:r>
          <a:r>
            <a:rPr lang="en-US" b="1" i="0"/>
            <a:t>Developer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4"/>
            </a:rPr>
            <a:t>Shanshan Li</a:t>
          </a:r>
          <a:endParaRPr lang="en-US"/>
        </a:p>
      </dgm:t>
    </dgm:pt>
    <dgm:pt modelId="{ED1A7400-4263-4BE1-A42D-A6FBB7FD2F9E}" type="parTrans" cxnId="{6D87D0AD-F285-474F-8EEB-96C287322341}">
      <dgm:prSet/>
      <dgm:spPr/>
      <dgm:t>
        <a:bodyPr/>
        <a:lstStyle/>
        <a:p>
          <a:endParaRPr lang="en-US"/>
        </a:p>
      </dgm:t>
    </dgm:pt>
    <dgm:pt modelId="{16277F01-C965-4042-841E-4F804100F076}" type="sibTrans" cxnId="{6D87D0AD-F285-474F-8EEB-96C287322341}">
      <dgm:prSet/>
      <dgm:spPr/>
      <dgm:t>
        <a:bodyPr/>
        <a:lstStyle/>
        <a:p>
          <a:endParaRPr lang="en-US"/>
        </a:p>
      </dgm:t>
    </dgm:pt>
    <dgm:pt modelId="{47E7D9E9-AA30-4417-A185-5D8B787B9938}">
      <dgm:prSet/>
      <dgm:spPr/>
      <dgm:t>
        <a:bodyPr/>
        <a:lstStyle/>
        <a:p>
          <a:r>
            <a:rPr lang="en-US" b="1" i="0"/>
            <a:t>Developer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5"/>
            </a:rPr>
            <a:t>Kishore Kanchan</a:t>
          </a:r>
          <a:endParaRPr lang="en-US"/>
        </a:p>
      </dgm:t>
    </dgm:pt>
    <dgm:pt modelId="{C4249836-852B-4AE9-A426-4C2267C87FD9}" type="parTrans" cxnId="{6FBEB410-5E9D-437E-BDA4-3A6C0C54043F}">
      <dgm:prSet/>
      <dgm:spPr/>
      <dgm:t>
        <a:bodyPr/>
        <a:lstStyle/>
        <a:p>
          <a:endParaRPr lang="en-US"/>
        </a:p>
      </dgm:t>
    </dgm:pt>
    <dgm:pt modelId="{5B84D08F-B47B-4A78-8414-BF114D637661}" type="sibTrans" cxnId="{6FBEB410-5E9D-437E-BDA4-3A6C0C54043F}">
      <dgm:prSet/>
      <dgm:spPr/>
      <dgm:t>
        <a:bodyPr/>
        <a:lstStyle/>
        <a:p>
          <a:endParaRPr lang="en-US"/>
        </a:p>
      </dgm:t>
    </dgm:pt>
    <dgm:pt modelId="{52769282-87F7-45FE-ACA4-FBE73AF577F4}">
      <dgm:prSet/>
      <dgm:spPr/>
      <dgm:t>
        <a:bodyPr/>
        <a:lstStyle/>
        <a:p>
          <a:r>
            <a:rPr lang="en-US" b="1" i="0"/>
            <a:t>Lead</a:t>
          </a:r>
          <a:r>
            <a:rPr lang="en-US" b="0" i="0"/>
            <a:t> </a:t>
          </a:r>
          <a:r>
            <a:rPr lang="en-US" b="1" i="0"/>
            <a:t>DBA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6"/>
            </a:rPr>
            <a:t>Rufan Mirganiyev</a:t>
          </a:r>
          <a:endParaRPr lang="en-US"/>
        </a:p>
      </dgm:t>
    </dgm:pt>
    <dgm:pt modelId="{F377D21E-316F-4ACA-8A63-55D6AEC7CCCF}" type="parTrans" cxnId="{9742F145-9B60-45E1-9755-50FE1F3B8037}">
      <dgm:prSet/>
      <dgm:spPr/>
      <dgm:t>
        <a:bodyPr/>
        <a:lstStyle/>
        <a:p>
          <a:endParaRPr lang="en-US"/>
        </a:p>
      </dgm:t>
    </dgm:pt>
    <dgm:pt modelId="{0DCE51B8-B2A6-4DEF-9A7B-5CB2F8731DF7}" type="sibTrans" cxnId="{9742F145-9B60-45E1-9755-50FE1F3B8037}">
      <dgm:prSet/>
      <dgm:spPr/>
      <dgm:t>
        <a:bodyPr/>
        <a:lstStyle/>
        <a:p>
          <a:endParaRPr lang="en-US"/>
        </a:p>
      </dgm:t>
    </dgm:pt>
    <dgm:pt modelId="{FEE8C6E5-E07F-44A3-8357-5651D3FB5C19}">
      <dgm:prSet/>
      <dgm:spPr/>
      <dgm:t>
        <a:bodyPr/>
        <a:lstStyle/>
        <a:p>
          <a:r>
            <a:rPr lang="en-US" b="1" i="0"/>
            <a:t>QA</a:t>
          </a:r>
          <a:r>
            <a:rPr lang="en-US" b="0" i="0"/>
            <a:t> </a:t>
          </a:r>
          <a:r>
            <a:rPr lang="en-US" b="1" i="0"/>
            <a:t>Analyst</a:t>
          </a:r>
          <a:r>
            <a:rPr lang="en-US" b="0" i="0"/>
            <a:t> </a:t>
          </a:r>
          <a:r>
            <a:rPr lang="en-US" b="1" i="0"/>
            <a:t>&amp;</a:t>
          </a:r>
          <a:r>
            <a:rPr lang="en-US" b="0" i="0"/>
            <a:t> </a:t>
          </a:r>
          <a:r>
            <a:rPr lang="en-US" b="1" i="0"/>
            <a:t>Tester</a:t>
          </a:r>
          <a:r>
            <a:rPr lang="en-US" b="0" i="0"/>
            <a:t>: </a:t>
          </a:r>
          <a:r>
            <a:rPr lang="en-US" b="0" i="0" u="sng">
              <a:hlinkClick xmlns:r="http://schemas.openxmlformats.org/officeDocument/2006/relationships" r:id="rId7"/>
            </a:rPr>
            <a:t>Louise Ngo</a:t>
          </a:r>
          <a:br>
            <a:rPr lang="en-US"/>
          </a:br>
          <a:endParaRPr lang="en-US"/>
        </a:p>
      </dgm:t>
    </dgm:pt>
    <dgm:pt modelId="{28B24534-5A46-4964-8E34-71C44DEAA593}" type="parTrans" cxnId="{0E3A6343-550C-4DC6-8304-3EB8D4EE1051}">
      <dgm:prSet/>
      <dgm:spPr/>
      <dgm:t>
        <a:bodyPr/>
        <a:lstStyle/>
        <a:p>
          <a:endParaRPr lang="en-US"/>
        </a:p>
      </dgm:t>
    </dgm:pt>
    <dgm:pt modelId="{2D34F7E2-B75D-4C83-ACC7-587DCFF08324}" type="sibTrans" cxnId="{0E3A6343-550C-4DC6-8304-3EB8D4EE1051}">
      <dgm:prSet/>
      <dgm:spPr/>
      <dgm:t>
        <a:bodyPr/>
        <a:lstStyle/>
        <a:p>
          <a:endParaRPr lang="en-US"/>
        </a:p>
      </dgm:t>
    </dgm:pt>
    <dgm:pt modelId="{A85F45D8-9764-4780-9713-03BBEA5E0262}" type="pres">
      <dgm:prSet presAssocID="{5E549BA4-1B49-434E-9182-6267F155E3B7}" presName="root" presStyleCnt="0">
        <dgm:presLayoutVars>
          <dgm:dir/>
          <dgm:resizeHandles val="exact"/>
        </dgm:presLayoutVars>
      </dgm:prSet>
      <dgm:spPr/>
    </dgm:pt>
    <dgm:pt modelId="{EECC2384-ED72-42A7-838F-9230553BEF51}" type="pres">
      <dgm:prSet presAssocID="{532237EA-9284-431C-8CEE-50B456EC80CE}" presName="compNode" presStyleCnt="0"/>
      <dgm:spPr/>
    </dgm:pt>
    <dgm:pt modelId="{829115A5-E076-4AF4-8882-03A0D012ACC7}" type="pres">
      <dgm:prSet presAssocID="{532237EA-9284-431C-8CEE-50B456EC80CE}" presName="bgRect" presStyleLbl="bgShp" presStyleIdx="0" presStyleCnt="7"/>
      <dgm:spPr/>
    </dgm:pt>
    <dgm:pt modelId="{5A3B872A-E08C-4239-96CF-9A05ADD77698}" type="pres">
      <dgm:prSet presAssocID="{532237EA-9284-431C-8CEE-50B456EC80CE}" presName="iconRect" presStyleLbl="node1" presStyleIdx="0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5324A2-D891-4809-8881-46B1965FA844}" type="pres">
      <dgm:prSet presAssocID="{532237EA-9284-431C-8CEE-50B456EC80CE}" presName="spaceRect" presStyleCnt="0"/>
      <dgm:spPr/>
    </dgm:pt>
    <dgm:pt modelId="{EC5B4637-AFC4-434F-937F-F48370FD9F45}" type="pres">
      <dgm:prSet presAssocID="{532237EA-9284-431C-8CEE-50B456EC80CE}" presName="parTx" presStyleLbl="revTx" presStyleIdx="0" presStyleCnt="7">
        <dgm:presLayoutVars>
          <dgm:chMax val="0"/>
          <dgm:chPref val="0"/>
        </dgm:presLayoutVars>
      </dgm:prSet>
      <dgm:spPr/>
    </dgm:pt>
    <dgm:pt modelId="{58C09208-8295-49EA-86E8-F77BBDECBB4B}" type="pres">
      <dgm:prSet presAssocID="{8220173E-A77E-40C3-9CD4-1288D0284E0E}" presName="sibTrans" presStyleCnt="0"/>
      <dgm:spPr/>
    </dgm:pt>
    <dgm:pt modelId="{90C6D631-40A7-4E78-9412-46C60CE4F2C6}" type="pres">
      <dgm:prSet presAssocID="{A7AF3701-F278-41B6-9362-8950A0CDBEAC}" presName="compNode" presStyleCnt="0"/>
      <dgm:spPr/>
    </dgm:pt>
    <dgm:pt modelId="{373C0930-3B97-4D2D-A6B2-9ADA1D0D8A9F}" type="pres">
      <dgm:prSet presAssocID="{A7AF3701-F278-41B6-9362-8950A0CDBEAC}" presName="bgRect" presStyleLbl="bgShp" presStyleIdx="1" presStyleCnt="7"/>
      <dgm:spPr/>
    </dgm:pt>
    <dgm:pt modelId="{0BC3410B-9FF7-4527-8F64-ABC533FC9E18}" type="pres">
      <dgm:prSet presAssocID="{A7AF3701-F278-41B6-9362-8950A0CDBEAC}" presName="iconRect" presStyleLbl="node1" presStyleIdx="1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4BECC43-1C11-494E-83B9-174F2CBA2507}" type="pres">
      <dgm:prSet presAssocID="{A7AF3701-F278-41B6-9362-8950A0CDBEAC}" presName="spaceRect" presStyleCnt="0"/>
      <dgm:spPr/>
    </dgm:pt>
    <dgm:pt modelId="{0E1A75D4-A92C-479F-B52E-29AE897E7486}" type="pres">
      <dgm:prSet presAssocID="{A7AF3701-F278-41B6-9362-8950A0CDBEAC}" presName="parTx" presStyleLbl="revTx" presStyleIdx="1" presStyleCnt="7">
        <dgm:presLayoutVars>
          <dgm:chMax val="0"/>
          <dgm:chPref val="0"/>
        </dgm:presLayoutVars>
      </dgm:prSet>
      <dgm:spPr/>
    </dgm:pt>
    <dgm:pt modelId="{E132AB30-3CC7-4575-BA89-2BE662ACBA4E}" type="pres">
      <dgm:prSet presAssocID="{FEF4BF19-B11D-491C-B46E-1E87FE816B5C}" presName="sibTrans" presStyleCnt="0"/>
      <dgm:spPr/>
    </dgm:pt>
    <dgm:pt modelId="{E5DE8DFA-8F4C-479E-9937-D27645E598CC}" type="pres">
      <dgm:prSet presAssocID="{78784F61-1013-4D07-8C35-15BED95F5E29}" presName="compNode" presStyleCnt="0"/>
      <dgm:spPr/>
    </dgm:pt>
    <dgm:pt modelId="{72DAE144-5028-430B-BCDB-587009E02980}" type="pres">
      <dgm:prSet presAssocID="{78784F61-1013-4D07-8C35-15BED95F5E29}" presName="bgRect" presStyleLbl="bgShp" presStyleIdx="2" presStyleCnt="7"/>
      <dgm:spPr/>
    </dgm:pt>
    <dgm:pt modelId="{A6CAABD8-A691-4FC1-83CD-89E86925E52B}" type="pres">
      <dgm:prSet presAssocID="{78784F61-1013-4D07-8C35-15BED95F5E29}" presName="iconRect" presStyleLbl="node1" presStyleIdx="2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7CA0603-0D70-4C37-86E5-AD3DFBAB61FF}" type="pres">
      <dgm:prSet presAssocID="{78784F61-1013-4D07-8C35-15BED95F5E29}" presName="spaceRect" presStyleCnt="0"/>
      <dgm:spPr/>
    </dgm:pt>
    <dgm:pt modelId="{4D45AD09-160C-4BD3-8C1B-12843F8DCEFA}" type="pres">
      <dgm:prSet presAssocID="{78784F61-1013-4D07-8C35-15BED95F5E29}" presName="parTx" presStyleLbl="revTx" presStyleIdx="2" presStyleCnt="7">
        <dgm:presLayoutVars>
          <dgm:chMax val="0"/>
          <dgm:chPref val="0"/>
        </dgm:presLayoutVars>
      </dgm:prSet>
      <dgm:spPr/>
    </dgm:pt>
    <dgm:pt modelId="{F6E57EDE-D522-46B2-9531-7B846F4438E8}" type="pres">
      <dgm:prSet presAssocID="{1570A139-85CD-421C-BD2B-1DAE42FE6494}" presName="sibTrans" presStyleCnt="0"/>
      <dgm:spPr/>
    </dgm:pt>
    <dgm:pt modelId="{9B636E06-D52B-4FF0-A5F9-143D4EC7D0C0}" type="pres">
      <dgm:prSet presAssocID="{82601FA7-2934-4B75-86B6-F4DB1913A8DA}" presName="compNode" presStyleCnt="0"/>
      <dgm:spPr/>
    </dgm:pt>
    <dgm:pt modelId="{58254A87-B6AE-42F5-83DC-150DF165BB7F}" type="pres">
      <dgm:prSet presAssocID="{82601FA7-2934-4B75-86B6-F4DB1913A8DA}" presName="bgRect" presStyleLbl="bgShp" presStyleIdx="3" presStyleCnt="7"/>
      <dgm:spPr/>
    </dgm:pt>
    <dgm:pt modelId="{68EE7213-0BCF-4796-B3D4-71D2942CEBA1}" type="pres">
      <dgm:prSet presAssocID="{82601FA7-2934-4B75-86B6-F4DB1913A8DA}" presName="iconRect" presStyleLbl="node1" presStyleIdx="3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029644D-4F84-459A-BF2C-0A003623C601}" type="pres">
      <dgm:prSet presAssocID="{82601FA7-2934-4B75-86B6-F4DB1913A8DA}" presName="spaceRect" presStyleCnt="0"/>
      <dgm:spPr/>
    </dgm:pt>
    <dgm:pt modelId="{F6B887A8-C2A8-4F03-A8E2-D2CA61B3A37E}" type="pres">
      <dgm:prSet presAssocID="{82601FA7-2934-4B75-86B6-F4DB1913A8DA}" presName="parTx" presStyleLbl="revTx" presStyleIdx="3" presStyleCnt="7">
        <dgm:presLayoutVars>
          <dgm:chMax val="0"/>
          <dgm:chPref val="0"/>
        </dgm:presLayoutVars>
      </dgm:prSet>
      <dgm:spPr/>
    </dgm:pt>
    <dgm:pt modelId="{11C3DF14-1453-4836-9E3E-BF399E522426}" type="pres">
      <dgm:prSet presAssocID="{16277F01-C965-4042-841E-4F804100F076}" presName="sibTrans" presStyleCnt="0"/>
      <dgm:spPr/>
    </dgm:pt>
    <dgm:pt modelId="{BA3C31EC-44D4-4A5F-B1D4-3F98A9B8ED6B}" type="pres">
      <dgm:prSet presAssocID="{47E7D9E9-AA30-4417-A185-5D8B787B9938}" presName="compNode" presStyleCnt="0"/>
      <dgm:spPr/>
    </dgm:pt>
    <dgm:pt modelId="{415B6B2A-BFFA-457C-8F7E-25F22C28B66A}" type="pres">
      <dgm:prSet presAssocID="{47E7D9E9-AA30-4417-A185-5D8B787B9938}" presName="bgRect" presStyleLbl="bgShp" presStyleIdx="4" presStyleCnt="7"/>
      <dgm:spPr/>
    </dgm:pt>
    <dgm:pt modelId="{CD01ABFE-212A-48BF-834F-ED440A9AF39F}" type="pres">
      <dgm:prSet presAssocID="{47E7D9E9-AA30-4417-A185-5D8B787B9938}" presName="iconRect" presStyleLbl="node1" presStyleIdx="4" presStyleCnt="7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6655B5-5334-481B-BBEA-3C12693AE460}" type="pres">
      <dgm:prSet presAssocID="{47E7D9E9-AA30-4417-A185-5D8B787B9938}" presName="spaceRect" presStyleCnt="0"/>
      <dgm:spPr/>
    </dgm:pt>
    <dgm:pt modelId="{038B0720-DD26-482E-BA23-E01201B8B795}" type="pres">
      <dgm:prSet presAssocID="{47E7D9E9-AA30-4417-A185-5D8B787B9938}" presName="parTx" presStyleLbl="revTx" presStyleIdx="4" presStyleCnt="7">
        <dgm:presLayoutVars>
          <dgm:chMax val="0"/>
          <dgm:chPref val="0"/>
        </dgm:presLayoutVars>
      </dgm:prSet>
      <dgm:spPr/>
    </dgm:pt>
    <dgm:pt modelId="{FC51D527-DDDA-4F3A-97A1-9D500204E51D}" type="pres">
      <dgm:prSet presAssocID="{5B84D08F-B47B-4A78-8414-BF114D637661}" presName="sibTrans" presStyleCnt="0"/>
      <dgm:spPr/>
    </dgm:pt>
    <dgm:pt modelId="{1096C273-267B-40FB-A245-AA72ADA69BD5}" type="pres">
      <dgm:prSet presAssocID="{52769282-87F7-45FE-ACA4-FBE73AF577F4}" presName="compNode" presStyleCnt="0"/>
      <dgm:spPr/>
    </dgm:pt>
    <dgm:pt modelId="{E8FB1764-F935-4A90-871A-15CBC5D06573}" type="pres">
      <dgm:prSet presAssocID="{52769282-87F7-45FE-ACA4-FBE73AF577F4}" presName="bgRect" presStyleLbl="bgShp" presStyleIdx="5" presStyleCnt="7"/>
      <dgm:spPr/>
    </dgm:pt>
    <dgm:pt modelId="{D82B3D11-C219-434E-8EAC-90311035812E}" type="pres">
      <dgm:prSet presAssocID="{52769282-87F7-45FE-ACA4-FBE73AF577F4}" presName="iconRect" presStyleLbl="node1" presStyleIdx="5" presStyleCnt="7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083DBA-FABA-42B5-AD3D-645C2350E725}" type="pres">
      <dgm:prSet presAssocID="{52769282-87F7-45FE-ACA4-FBE73AF577F4}" presName="spaceRect" presStyleCnt="0"/>
      <dgm:spPr/>
    </dgm:pt>
    <dgm:pt modelId="{C0852CB8-1426-4F14-93D1-F5FDF737813D}" type="pres">
      <dgm:prSet presAssocID="{52769282-87F7-45FE-ACA4-FBE73AF577F4}" presName="parTx" presStyleLbl="revTx" presStyleIdx="5" presStyleCnt="7">
        <dgm:presLayoutVars>
          <dgm:chMax val="0"/>
          <dgm:chPref val="0"/>
        </dgm:presLayoutVars>
      </dgm:prSet>
      <dgm:spPr/>
    </dgm:pt>
    <dgm:pt modelId="{8BC2C7C0-76AE-4F08-8CDC-A097C02C88D1}" type="pres">
      <dgm:prSet presAssocID="{0DCE51B8-B2A6-4DEF-9A7B-5CB2F8731DF7}" presName="sibTrans" presStyleCnt="0"/>
      <dgm:spPr/>
    </dgm:pt>
    <dgm:pt modelId="{FDA30359-5104-47FD-A60C-890175C9C8DA}" type="pres">
      <dgm:prSet presAssocID="{FEE8C6E5-E07F-44A3-8357-5651D3FB5C19}" presName="compNode" presStyleCnt="0"/>
      <dgm:spPr/>
    </dgm:pt>
    <dgm:pt modelId="{8FDB345C-5248-427E-BA3A-8F50A0C3FF84}" type="pres">
      <dgm:prSet presAssocID="{FEE8C6E5-E07F-44A3-8357-5651D3FB5C19}" presName="bgRect" presStyleLbl="bgShp" presStyleIdx="6" presStyleCnt="7"/>
      <dgm:spPr/>
    </dgm:pt>
    <dgm:pt modelId="{75F2FDBA-2341-4A2C-84C6-4EB9A950DF34}" type="pres">
      <dgm:prSet presAssocID="{FEE8C6E5-E07F-44A3-8357-5651D3FB5C19}" presName="iconRect" presStyleLbl="node1" presStyleIdx="6" presStyleCnt="7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1B324B6B-3304-41FF-9B07-1A5343A3911B}" type="pres">
      <dgm:prSet presAssocID="{FEE8C6E5-E07F-44A3-8357-5651D3FB5C19}" presName="spaceRect" presStyleCnt="0"/>
      <dgm:spPr/>
    </dgm:pt>
    <dgm:pt modelId="{88D4BCD7-8C2B-440A-A6DB-93DFCC236872}" type="pres">
      <dgm:prSet presAssocID="{FEE8C6E5-E07F-44A3-8357-5651D3FB5C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9FAEE01-645D-4667-8DF9-E3A52B4BF62F}" type="presOf" srcId="{FEE8C6E5-E07F-44A3-8357-5651D3FB5C19}" destId="{88D4BCD7-8C2B-440A-A6DB-93DFCC236872}" srcOrd="0" destOrd="0" presId="urn:microsoft.com/office/officeart/2018/2/layout/IconVerticalSolidList"/>
    <dgm:cxn modelId="{A4A6A707-4A34-4200-9467-BCF52AF3D02D}" type="presOf" srcId="{47E7D9E9-AA30-4417-A185-5D8B787B9938}" destId="{038B0720-DD26-482E-BA23-E01201B8B795}" srcOrd="0" destOrd="0" presId="urn:microsoft.com/office/officeart/2018/2/layout/IconVerticalSolidList"/>
    <dgm:cxn modelId="{6FBEB410-5E9D-437E-BDA4-3A6C0C54043F}" srcId="{5E549BA4-1B49-434E-9182-6267F155E3B7}" destId="{47E7D9E9-AA30-4417-A185-5D8B787B9938}" srcOrd="4" destOrd="0" parTransId="{C4249836-852B-4AE9-A426-4C2267C87FD9}" sibTransId="{5B84D08F-B47B-4A78-8414-BF114D637661}"/>
    <dgm:cxn modelId="{4C38B018-FE8E-4332-82D9-69F6FF9B2A45}" srcId="{5E549BA4-1B49-434E-9182-6267F155E3B7}" destId="{532237EA-9284-431C-8CEE-50B456EC80CE}" srcOrd="0" destOrd="0" parTransId="{A2555D3D-9293-4FF1-9ED5-44C2E3E5F0C4}" sibTransId="{8220173E-A77E-40C3-9CD4-1288D0284E0E}"/>
    <dgm:cxn modelId="{656BE320-06C8-4746-87A3-57D19DC2453B}" type="presOf" srcId="{A7AF3701-F278-41B6-9362-8950A0CDBEAC}" destId="{0E1A75D4-A92C-479F-B52E-29AE897E7486}" srcOrd="0" destOrd="0" presId="urn:microsoft.com/office/officeart/2018/2/layout/IconVerticalSolidList"/>
    <dgm:cxn modelId="{9B07DD2E-6748-438C-AFC7-51CAB0392DFF}" srcId="{5E549BA4-1B49-434E-9182-6267F155E3B7}" destId="{A7AF3701-F278-41B6-9362-8950A0CDBEAC}" srcOrd="1" destOrd="0" parTransId="{36195655-42DB-4FC9-B144-E50EDB95D81D}" sibTransId="{FEF4BF19-B11D-491C-B46E-1E87FE816B5C}"/>
    <dgm:cxn modelId="{FB287A3F-EF50-44A2-B634-8BA569F2D9F9}" type="presOf" srcId="{532237EA-9284-431C-8CEE-50B456EC80CE}" destId="{EC5B4637-AFC4-434F-937F-F48370FD9F45}" srcOrd="0" destOrd="0" presId="urn:microsoft.com/office/officeart/2018/2/layout/IconVerticalSolidList"/>
    <dgm:cxn modelId="{04200240-17CF-44D8-82F9-D1D3B4820B7C}" type="presOf" srcId="{5E549BA4-1B49-434E-9182-6267F155E3B7}" destId="{A85F45D8-9764-4780-9713-03BBEA5E0262}" srcOrd="0" destOrd="0" presId="urn:microsoft.com/office/officeart/2018/2/layout/IconVerticalSolidList"/>
    <dgm:cxn modelId="{0E3A6343-550C-4DC6-8304-3EB8D4EE1051}" srcId="{5E549BA4-1B49-434E-9182-6267F155E3B7}" destId="{FEE8C6E5-E07F-44A3-8357-5651D3FB5C19}" srcOrd="6" destOrd="0" parTransId="{28B24534-5A46-4964-8E34-71C44DEAA593}" sibTransId="{2D34F7E2-B75D-4C83-ACC7-587DCFF08324}"/>
    <dgm:cxn modelId="{9742F145-9B60-45E1-9755-50FE1F3B8037}" srcId="{5E549BA4-1B49-434E-9182-6267F155E3B7}" destId="{52769282-87F7-45FE-ACA4-FBE73AF577F4}" srcOrd="5" destOrd="0" parTransId="{F377D21E-316F-4ACA-8A63-55D6AEC7CCCF}" sibTransId="{0DCE51B8-B2A6-4DEF-9A7B-5CB2F8731DF7}"/>
    <dgm:cxn modelId="{7E0A5348-A3B6-40E1-B48F-CF8DFF98115A}" type="presOf" srcId="{82601FA7-2934-4B75-86B6-F4DB1913A8DA}" destId="{F6B887A8-C2A8-4F03-A8E2-D2CA61B3A37E}" srcOrd="0" destOrd="0" presId="urn:microsoft.com/office/officeart/2018/2/layout/IconVerticalSolidList"/>
    <dgm:cxn modelId="{1E9B7B65-B826-4D90-949D-AD8C6505A4C8}" srcId="{5E549BA4-1B49-434E-9182-6267F155E3B7}" destId="{78784F61-1013-4D07-8C35-15BED95F5E29}" srcOrd="2" destOrd="0" parTransId="{81B78FAD-367C-43C6-BEBD-FD2A1DD19CB2}" sibTransId="{1570A139-85CD-421C-BD2B-1DAE42FE6494}"/>
    <dgm:cxn modelId="{B8250093-4BC1-4EDC-8E58-2ED91C633279}" type="presOf" srcId="{52769282-87F7-45FE-ACA4-FBE73AF577F4}" destId="{C0852CB8-1426-4F14-93D1-F5FDF737813D}" srcOrd="0" destOrd="0" presId="urn:microsoft.com/office/officeart/2018/2/layout/IconVerticalSolidList"/>
    <dgm:cxn modelId="{6D87D0AD-F285-474F-8EEB-96C287322341}" srcId="{5E549BA4-1B49-434E-9182-6267F155E3B7}" destId="{82601FA7-2934-4B75-86B6-F4DB1913A8DA}" srcOrd="3" destOrd="0" parTransId="{ED1A7400-4263-4BE1-A42D-A6FBB7FD2F9E}" sibTransId="{16277F01-C965-4042-841E-4F804100F076}"/>
    <dgm:cxn modelId="{8AA217EA-43EA-407F-8CC2-6018C04A4449}" type="presOf" srcId="{78784F61-1013-4D07-8C35-15BED95F5E29}" destId="{4D45AD09-160C-4BD3-8C1B-12843F8DCEFA}" srcOrd="0" destOrd="0" presId="urn:microsoft.com/office/officeart/2018/2/layout/IconVerticalSolidList"/>
    <dgm:cxn modelId="{EA5A0E80-141D-49EC-8A71-3D2D03B55DFE}" type="presParOf" srcId="{A85F45D8-9764-4780-9713-03BBEA5E0262}" destId="{EECC2384-ED72-42A7-838F-9230553BEF51}" srcOrd="0" destOrd="0" presId="urn:microsoft.com/office/officeart/2018/2/layout/IconVerticalSolidList"/>
    <dgm:cxn modelId="{F665D045-13C9-40EC-8FDD-C00CFCEFBBC9}" type="presParOf" srcId="{EECC2384-ED72-42A7-838F-9230553BEF51}" destId="{829115A5-E076-4AF4-8882-03A0D012ACC7}" srcOrd="0" destOrd="0" presId="urn:microsoft.com/office/officeart/2018/2/layout/IconVerticalSolidList"/>
    <dgm:cxn modelId="{ADFB4C56-96AE-48EB-ABAE-D34ECBAE2999}" type="presParOf" srcId="{EECC2384-ED72-42A7-838F-9230553BEF51}" destId="{5A3B872A-E08C-4239-96CF-9A05ADD77698}" srcOrd="1" destOrd="0" presId="urn:microsoft.com/office/officeart/2018/2/layout/IconVerticalSolidList"/>
    <dgm:cxn modelId="{128FA018-A008-4C90-9DA2-F301BB39C75D}" type="presParOf" srcId="{EECC2384-ED72-42A7-838F-9230553BEF51}" destId="{8C5324A2-D891-4809-8881-46B1965FA844}" srcOrd="2" destOrd="0" presId="urn:microsoft.com/office/officeart/2018/2/layout/IconVerticalSolidList"/>
    <dgm:cxn modelId="{F2BA4E53-B320-46CF-B5D0-4DDAFA11B8F9}" type="presParOf" srcId="{EECC2384-ED72-42A7-838F-9230553BEF51}" destId="{EC5B4637-AFC4-434F-937F-F48370FD9F45}" srcOrd="3" destOrd="0" presId="urn:microsoft.com/office/officeart/2018/2/layout/IconVerticalSolidList"/>
    <dgm:cxn modelId="{32BA453C-DAE0-4549-8C06-923B776DDCE3}" type="presParOf" srcId="{A85F45D8-9764-4780-9713-03BBEA5E0262}" destId="{58C09208-8295-49EA-86E8-F77BBDECBB4B}" srcOrd="1" destOrd="0" presId="urn:microsoft.com/office/officeart/2018/2/layout/IconVerticalSolidList"/>
    <dgm:cxn modelId="{0DB5B3F4-9EF2-440E-96D0-78AFB73FE33C}" type="presParOf" srcId="{A85F45D8-9764-4780-9713-03BBEA5E0262}" destId="{90C6D631-40A7-4E78-9412-46C60CE4F2C6}" srcOrd="2" destOrd="0" presId="urn:microsoft.com/office/officeart/2018/2/layout/IconVerticalSolidList"/>
    <dgm:cxn modelId="{87057854-4E7C-461A-9130-5284C5303E42}" type="presParOf" srcId="{90C6D631-40A7-4E78-9412-46C60CE4F2C6}" destId="{373C0930-3B97-4D2D-A6B2-9ADA1D0D8A9F}" srcOrd="0" destOrd="0" presId="urn:microsoft.com/office/officeart/2018/2/layout/IconVerticalSolidList"/>
    <dgm:cxn modelId="{FB219938-9A06-4A3C-B558-7758C5A92765}" type="presParOf" srcId="{90C6D631-40A7-4E78-9412-46C60CE4F2C6}" destId="{0BC3410B-9FF7-4527-8F64-ABC533FC9E18}" srcOrd="1" destOrd="0" presId="urn:microsoft.com/office/officeart/2018/2/layout/IconVerticalSolidList"/>
    <dgm:cxn modelId="{E5FE6BBC-184E-4126-980A-329FAD97750B}" type="presParOf" srcId="{90C6D631-40A7-4E78-9412-46C60CE4F2C6}" destId="{44BECC43-1C11-494E-83B9-174F2CBA2507}" srcOrd="2" destOrd="0" presId="urn:microsoft.com/office/officeart/2018/2/layout/IconVerticalSolidList"/>
    <dgm:cxn modelId="{E118DC32-C7B6-4F44-9529-F81E93607461}" type="presParOf" srcId="{90C6D631-40A7-4E78-9412-46C60CE4F2C6}" destId="{0E1A75D4-A92C-479F-B52E-29AE897E7486}" srcOrd="3" destOrd="0" presId="urn:microsoft.com/office/officeart/2018/2/layout/IconVerticalSolidList"/>
    <dgm:cxn modelId="{FED1C9FA-2ACF-4236-847D-0307DAC031C6}" type="presParOf" srcId="{A85F45D8-9764-4780-9713-03BBEA5E0262}" destId="{E132AB30-3CC7-4575-BA89-2BE662ACBA4E}" srcOrd="3" destOrd="0" presId="urn:microsoft.com/office/officeart/2018/2/layout/IconVerticalSolidList"/>
    <dgm:cxn modelId="{D2E7C432-F2D5-4C3C-BECF-3375D70B7AB5}" type="presParOf" srcId="{A85F45D8-9764-4780-9713-03BBEA5E0262}" destId="{E5DE8DFA-8F4C-479E-9937-D27645E598CC}" srcOrd="4" destOrd="0" presId="urn:microsoft.com/office/officeart/2018/2/layout/IconVerticalSolidList"/>
    <dgm:cxn modelId="{0974B04E-981F-4FBB-BA7F-1B1B17FAAA98}" type="presParOf" srcId="{E5DE8DFA-8F4C-479E-9937-D27645E598CC}" destId="{72DAE144-5028-430B-BCDB-587009E02980}" srcOrd="0" destOrd="0" presId="urn:microsoft.com/office/officeart/2018/2/layout/IconVerticalSolidList"/>
    <dgm:cxn modelId="{ECF682DA-755E-4267-B106-B65ADBDC4463}" type="presParOf" srcId="{E5DE8DFA-8F4C-479E-9937-D27645E598CC}" destId="{A6CAABD8-A691-4FC1-83CD-89E86925E52B}" srcOrd="1" destOrd="0" presId="urn:microsoft.com/office/officeart/2018/2/layout/IconVerticalSolidList"/>
    <dgm:cxn modelId="{C3EDB15C-8F53-493C-9909-D73E7DD606BA}" type="presParOf" srcId="{E5DE8DFA-8F4C-479E-9937-D27645E598CC}" destId="{67CA0603-0D70-4C37-86E5-AD3DFBAB61FF}" srcOrd="2" destOrd="0" presId="urn:microsoft.com/office/officeart/2018/2/layout/IconVerticalSolidList"/>
    <dgm:cxn modelId="{58FF46D9-99C0-4019-A8B5-E01551212AFC}" type="presParOf" srcId="{E5DE8DFA-8F4C-479E-9937-D27645E598CC}" destId="{4D45AD09-160C-4BD3-8C1B-12843F8DCEFA}" srcOrd="3" destOrd="0" presId="urn:microsoft.com/office/officeart/2018/2/layout/IconVerticalSolidList"/>
    <dgm:cxn modelId="{1EA85E28-3F77-4061-94F5-C10DF0506DB7}" type="presParOf" srcId="{A85F45D8-9764-4780-9713-03BBEA5E0262}" destId="{F6E57EDE-D522-46B2-9531-7B846F4438E8}" srcOrd="5" destOrd="0" presId="urn:microsoft.com/office/officeart/2018/2/layout/IconVerticalSolidList"/>
    <dgm:cxn modelId="{54E1E030-8B8D-4D61-B7CD-79F3B56BE6FD}" type="presParOf" srcId="{A85F45D8-9764-4780-9713-03BBEA5E0262}" destId="{9B636E06-D52B-4FF0-A5F9-143D4EC7D0C0}" srcOrd="6" destOrd="0" presId="urn:microsoft.com/office/officeart/2018/2/layout/IconVerticalSolidList"/>
    <dgm:cxn modelId="{968EB70A-0613-44AF-AA14-E4009B71B793}" type="presParOf" srcId="{9B636E06-D52B-4FF0-A5F9-143D4EC7D0C0}" destId="{58254A87-B6AE-42F5-83DC-150DF165BB7F}" srcOrd="0" destOrd="0" presId="urn:microsoft.com/office/officeart/2018/2/layout/IconVerticalSolidList"/>
    <dgm:cxn modelId="{B32F5ACD-553A-4404-A871-35FEACC0D8EA}" type="presParOf" srcId="{9B636E06-D52B-4FF0-A5F9-143D4EC7D0C0}" destId="{68EE7213-0BCF-4796-B3D4-71D2942CEBA1}" srcOrd="1" destOrd="0" presId="urn:microsoft.com/office/officeart/2018/2/layout/IconVerticalSolidList"/>
    <dgm:cxn modelId="{E366E28A-1A83-418D-9F1F-692F82D7E112}" type="presParOf" srcId="{9B636E06-D52B-4FF0-A5F9-143D4EC7D0C0}" destId="{F029644D-4F84-459A-BF2C-0A003623C601}" srcOrd="2" destOrd="0" presId="urn:microsoft.com/office/officeart/2018/2/layout/IconVerticalSolidList"/>
    <dgm:cxn modelId="{E47B923F-F770-48E5-B3D1-B54210FCDA3F}" type="presParOf" srcId="{9B636E06-D52B-4FF0-A5F9-143D4EC7D0C0}" destId="{F6B887A8-C2A8-4F03-A8E2-D2CA61B3A37E}" srcOrd="3" destOrd="0" presId="urn:microsoft.com/office/officeart/2018/2/layout/IconVerticalSolidList"/>
    <dgm:cxn modelId="{E244643D-C735-47EA-90E4-797303117F77}" type="presParOf" srcId="{A85F45D8-9764-4780-9713-03BBEA5E0262}" destId="{11C3DF14-1453-4836-9E3E-BF399E522426}" srcOrd="7" destOrd="0" presId="urn:microsoft.com/office/officeart/2018/2/layout/IconVerticalSolidList"/>
    <dgm:cxn modelId="{CF994545-C7D3-4BD5-A492-3FF23B83361C}" type="presParOf" srcId="{A85F45D8-9764-4780-9713-03BBEA5E0262}" destId="{BA3C31EC-44D4-4A5F-B1D4-3F98A9B8ED6B}" srcOrd="8" destOrd="0" presId="urn:microsoft.com/office/officeart/2018/2/layout/IconVerticalSolidList"/>
    <dgm:cxn modelId="{CEAF078B-CA26-4147-84F0-D9E84C35AE04}" type="presParOf" srcId="{BA3C31EC-44D4-4A5F-B1D4-3F98A9B8ED6B}" destId="{415B6B2A-BFFA-457C-8F7E-25F22C28B66A}" srcOrd="0" destOrd="0" presId="urn:microsoft.com/office/officeart/2018/2/layout/IconVerticalSolidList"/>
    <dgm:cxn modelId="{CE65B1A0-7022-4BDA-A73B-F8BBF88ABC4E}" type="presParOf" srcId="{BA3C31EC-44D4-4A5F-B1D4-3F98A9B8ED6B}" destId="{CD01ABFE-212A-48BF-834F-ED440A9AF39F}" srcOrd="1" destOrd="0" presId="urn:microsoft.com/office/officeart/2018/2/layout/IconVerticalSolidList"/>
    <dgm:cxn modelId="{1F79A4C0-3A93-4EE3-991C-000856CCAA46}" type="presParOf" srcId="{BA3C31EC-44D4-4A5F-B1D4-3F98A9B8ED6B}" destId="{ED6655B5-5334-481B-BBEA-3C12693AE460}" srcOrd="2" destOrd="0" presId="urn:microsoft.com/office/officeart/2018/2/layout/IconVerticalSolidList"/>
    <dgm:cxn modelId="{AFD9BB98-1A7A-49B9-A904-530E24B1DF63}" type="presParOf" srcId="{BA3C31EC-44D4-4A5F-B1D4-3F98A9B8ED6B}" destId="{038B0720-DD26-482E-BA23-E01201B8B795}" srcOrd="3" destOrd="0" presId="urn:microsoft.com/office/officeart/2018/2/layout/IconVerticalSolidList"/>
    <dgm:cxn modelId="{EB0F766A-81A7-449C-B344-D847194C1B5C}" type="presParOf" srcId="{A85F45D8-9764-4780-9713-03BBEA5E0262}" destId="{FC51D527-DDDA-4F3A-97A1-9D500204E51D}" srcOrd="9" destOrd="0" presId="urn:microsoft.com/office/officeart/2018/2/layout/IconVerticalSolidList"/>
    <dgm:cxn modelId="{EDFDDDFA-DC8D-48D1-AC7F-7692B9393790}" type="presParOf" srcId="{A85F45D8-9764-4780-9713-03BBEA5E0262}" destId="{1096C273-267B-40FB-A245-AA72ADA69BD5}" srcOrd="10" destOrd="0" presId="urn:microsoft.com/office/officeart/2018/2/layout/IconVerticalSolidList"/>
    <dgm:cxn modelId="{C7ABF5C6-6882-49AB-93F6-753E770B445E}" type="presParOf" srcId="{1096C273-267B-40FB-A245-AA72ADA69BD5}" destId="{E8FB1764-F935-4A90-871A-15CBC5D06573}" srcOrd="0" destOrd="0" presId="urn:microsoft.com/office/officeart/2018/2/layout/IconVerticalSolidList"/>
    <dgm:cxn modelId="{536BA5DD-AC5F-431B-AC9B-F8330CD1EA03}" type="presParOf" srcId="{1096C273-267B-40FB-A245-AA72ADA69BD5}" destId="{D82B3D11-C219-434E-8EAC-90311035812E}" srcOrd="1" destOrd="0" presId="urn:microsoft.com/office/officeart/2018/2/layout/IconVerticalSolidList"/>
    <dgm:cxn modelId="{5C9C5D8A-504F-493D-BB9C-26EC4F3841A6}" type="presParOf" srcId="{1096C273-267B-40FB-A245-AA72ADA69BD5}" destId="{49083DBA-FABA-42B5-AD3D-645C2350E725}" srcOrd="2" destOrd="0" presId="urn:microsoft.com/office/officeart/2018/2/layout/IconVerticalSolidList"/>
    <dgm:cxn modelId="{59002CC2-2827-46A6-A6E7-B8F0E138E4D5}" type="presParOf" srcId="{1096C273-267B-40FB-A245-AA72ADA69BD5}" destId="{C0852CB8-1426-4F14-93D1-F5FDF737813D}" srcOrd="3" destOrd="0" presId="urn:microsoft.com/office/officeart/2018/2/layout/IconVerticalSolidList"/>
    <dgm:cxn modelId="{55AEB431-1DD8-4EBD-8B9B-A125682FC939}" type="presParOf" srcId="{A85F45D8-9764-4780-9713-03BBEA5E0262}" destId="{8BC2C7C0-76AE-4F08-8CDC-A097C02C88D1}" srcOrd="11" destOrd="0" presId="urn:microsoft.com/office/officeart/2018/2/layout/IconVerticalSolidList"/>
    <dgm:cxn modelId="{EF85EAE2-2312-453A-93C5-EF7225E6ED6E}" type="presParOf" srcId="{A85F45D8-9764-4780-9713-03BBEA5E0262}" destId="{FDA30359-5104-47FD-A60C-890175C9C8DA}" srcOrd="12" destOrd="0" presId="urn:microsoft.com/office/officeart/2018/2/layout/IconVerticalSolidList"/>
    <dgm:cxn modelId="{B75188C9-DE72-4137-BB2E-E7B2CAE07B4F}" type="presParOf" srcId="{FDA30359-5104-47FD-A60C-890175C9C8DA}" destId="{8FDB345C-5248-427E-BA3A-8F50A0C3FF84}" srcOrd="0" destOrd="0" presId="urn:microsoft.com/office/officeart/2018/2/layout/IconVerticalSolidList"/>
    <dgm:cxn modelId="{1EBEB174-F238-45A5-8C43-6EB3EF124B75}" type="presParOf" srcId="{FDA30359-5104-47FD-A60C-890175C9C8DA}" destId="{75F2FDBA-2341-4A2C-84C6-4EB9A950DF34}" srcOrd="1" destOrd="0" presId="urn:microsoft.com/office/officeart/2018/2/layout/IconVerticalSolidList"/>
    <dgm:cxn modelId="{25F1DB84-7DCA-4729-807C-57523711720A}" type="presParOf" srcId="{FDA30359-5104-47FD-A60C-890175C9C8DA}" destId="{1B324B6B-3304-41FF-9B07-1A5343A3911B}" srcOrd="2" destOrd="0" presId="urn:microsoft.com/office/officeart/2018/2/layout/IconVerticalSolidList"/>
    <dgm:cxn modelId="{9B833AE1-6A7D-4652-9217-7C7991E8B086}" type="presParOf" srcId="{FDA30359-5104-47FD-A60C-890175C9C8DA}" destId="{88D4BCD7-8C2B-440A-A6DB-93DFCC2368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115A5-E076-4AF4-8882-03A0D012ACC7}">
      <dsp:nvSpPr>
        <dsp:cNvPr id="0" name=""/>
        <dsp:cNvSpPr/>
      </dsp:nvSpPr>
      <dsp:spPr>
        <a:xfrm>
          <a:off x="0" y="471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B872A-E08C-4239-96CF-9A05ADD77698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B4637-AFC4-434F-937F-F48370FD9F45}">
      <dsp:nvSpPr>
        <dsp:cNvPr id="0" name=""/>
        <dsp:cNvSpPr/>
      </dsp:nvSpPr>
      <dsp:spPr>
        <a:xfrm>
          <a:off x="749104" y="471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Project</a:t>
          </a:r>
          <a:r>
            <a:rPr lang="en-US" sz="1600" b="0" i="0" kern="1200"/>
            <a:t> </a:t>
          </a:r>
          <a:r>
            <a:rPr lang="en-US" sz="1600" b="1" i="0" kern="1200"/>
            <a:t>Manager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3"/>
            </a:rPr>
            <a:t>Zo DiSanto</a:t>
          </a:r>
          <a:endParaRPr lang="en-US" sz="1600" kern="1200"/>
        </a:p>
      </dsp:txBody>
      <dsp:txXfrm>
        <a:off x="749104" y="471"/>
        <a:ext cx="5615119" cy="648575"/>
      </dsp:txXfrm>
    </dsp:sp>
    <dsp:sp modelId="{373C0930-3B97-4D2D-A6B2-9ADA1D0D8A9F}">
      <dsp:nvSpPr>
        <dsp:cNvPr id="0" name=""/>
        <dsp:cNvSpPr/>
      </dsp:nvSpPr>
      <dsp:spPr>
        <a:xfrm>
          <a:off x="0" y="811190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3410B-9FF7-4527-8F64-ABC533FC9E18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75D4-A92C-479F-B52E-29AE897E7486}">
      <dsp:nvSpPr>
        <dsp:cNvPr id="0" name=""/>
        <dsp:cNvSpPr/>
      </dsp:nvSpPr>
      <dsp:spPr>
        <a:xfrm>
          <a:off x="749104" y="811190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Project</a:t>
          </a:r>
          <a:r>
            <a:rPr lang="en-US" sz="1600" b="0" i="0" kern="1200"/>
            <a:t> </a:t>
          </a:r>
          <a:r>
            <a:rPr lang="en-US" sz="1600" b="1" i="0" kern="1200"/>
            <a:t>Owner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6"/>
            </a:rPr>
            <a:t>Melika Zandikarimi</a:t>
          </a:r>
          <a:endParaRPr lang="en-US" sz="1600" kern="1200"/>
        </a:p>
      </dsp:txBody>
      <dsp:txXfrm>
        <a:off x="749104" y="811190"/>
        <a:ext cx="5615119" cy="648575"/>
      </dsp:txXfrm>
    </dsp:sp>
    <dsp:sp modelId="{72DAE144-5028-430B-BCDB-587009E02980}">
      <dsp:nvSpPr>
        <dsp:cNvPr id="0" name=""/>
        <dsp:cNvSpPr/>
      </dsp:nvSpPr>
      <dsp:spPr>
        <a:xfrm>
          <a:off x="0" y="1621909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AABD8-A691-4FC1-83CD-89E86925E52B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5AD09-160C-4BD3-8C1B-12843F8DCEFA}">
      <dsp:nvSpPr>
        <dsp:cNvPr id="0" name=""/>
        <dsp:cNvSpPr/>
      </dsp:nvSpPr>
      <dsp:spPr>
        <a:xfrm>
          <a:off x="749104" y="1621909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Business</a:t>
          </a:r>
          <a:r>
            <a:rPr lang="en-US" sz="1600" b="0" i="0" kern="1200"/>
            <a:t> </a:t>
          </a:r>
          <a:r>
            <a:rPr lang="en-US" sz="1600" b="1" i="0" kern="1200"/>
            <a:t>Analyst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9"/>
            </a:rPr>
            <a:t>Jianan Jiang</a:t>
          </a:r>
          <a:endParaRPr lang="en-US" sz="1600" kern="1200"/>
        </a:p>
      </dsp:txBody>
      <dsp:txXfrm>
        <a:off x="749104" y="1621909"/>
        <a:ext cx="5615119" cy="648575"/>
      </dsp:txXfrm>
    </dsp:sp>
    <dsp:sp modelId="{58254A87-B6AE-42F5-83DC-150DF165BB7F}">
      <dsp:nvSpPr>
        <dsp:cNvPr id="0" name=""/>
        <dsp:cNvSpPr/>
      </dsp:nvSpPr>
      <dsp:spPr>
        <a:xfrm>
          <a:off x="0" y="2432628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E7213-0BCF-4796-B3D4-71D2942CEBA1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887A8-C2A8-4F03-A8E2-D2CA61B3A37E}">
      <dsp:nvSpPr>
        <dsp:cNvPr id="0" name=""/>
        <dsp:cNvSpPr/>
      </dsp:nvSpPr>
      <dsp:spPr>
        <a:xfrm>
          <a:off x="749104" y="2432628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Lead</a:t>
          </a:r>
          <a:r>
            <a:rPr lang="en-US" sz="1600" b="0" i="0" kern="1200"/>
            <a:t> </a:t>
          </a:r>
          <a:r>
            <a:rPr lang="en-US" sz="1600" b="1" i="0" kern="1200"/>
            <a:t>Developer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12"/>
            </a:rPr>
            <a:t>Shanshan Li</a:t>
          </a:r>
          <a:endParaRPr lang="en-US" sz="1600" kern="1200"/>
        </a:p>
      </dsp:txBody>
      <dsp:txXfrm>
        <a:off x="749104" y="2432628"/>
        <a:ext cx="5615119" cy="648575"/>
      </dsp:txXfrm>
    </dsp:sp>
    <dsp:sp modelId="{415B6B2A-BFFA-457C-8F7E-25F22C28B66A}">
      <dsp:nvSpPr>
        <dsp:cNvPr id="0" name=""/>
        <dsp:cNvSpPr/>
      </dsp:nvSpPr>
      <dsp:spPr>
        <a:xfrm>
          <a:off x="0" y="3243347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1ABFE-212A-48BF-834F-ED440A9AF39F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B0720-DD26-482E-BA23-E01201B8B795}">
      <dsp:nvSpPr>
        <dsp:cNvPr id="0" name=""/>
        <dsp:cNvSpPr/>
      </dsp:nvSpPr>
      <dsp:spPr>
        <a:xfrm>
          <a:off x="749104" y="3243347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Developer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15"/>
            </a:rPr>
            <a:t>Kishore Kanchan</a:t>
          </a:r>
          <a:endParaRPr lang="en-US" sz="1600" kern="1200"/>
        </a:p>
      </dsp:txBody>
      <dsp:txXfrm>
        <a:off x="749104" y="3243347"/>
        <a:ext cx="5615119" cy="648575"/>
      </dsp:txXfrm>
    </dsp:sp>
    <dsp:sp modelId="{E8FB1764-F935-4A90-871A-15CBC5D06573}">
      <dsp:nvSpPr>
        <dsp:cNvPr id="0" name=""/>
        <dsp:cNvSpPr/>
      </dsp:nvSpPr>
      <dsp:spPr>
        <a:xfrm>
          <a:off x="0" y="4054066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B3D11-C219-434E-8EAC-90311035812E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52CB8-1426-4F14-93D1-F5FDF737813D}">
      <dsp:nvSpPr>
        <dsp:cNvPr id="0" name=""/>
        <dsp:cNvSpPr/>
      </dsp:nvSpPr>
      <dsp:spPr>
        <a:xfrm>
          <a:off x="749104" y="4054066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Lead</a:t>
          </a:r>
          <a:r>
            <a:rPr lang="en-US" sz="1600" b="0" i="0" kern="1200"/>
            <a:t> </a:t>
          </a:r>
          <a:r>
            <a:rPr lang="en-US" sz="1600" b="1" i="0" kern="1200"/>
            <a:t>DBA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18"/>
            </a:rPr>
            <a:t>Rufan Mirganiyev</a:t>
          </a:r>
          <a:endParaRPr lang="en-US" sz="1600" kern="1200"/>
        </a:p>
      </dsp:txBody>
      <dsp:txXfrm>
        <a:off x="749104" y="4054066"/>
        <a:ext cx="5615119" cy="648575"/>
      </dsp:txXfrm>
    </dsp:sp>
    <dsp:sp modelId="{8FDB345C-5248-427E-BA3A-8F50A0C3FF84}">
      <dsp:nvSpPr>
        <dsp:cNvPr id="0" name=""/>
        <dsp:cNvSpPr/>
      </dsp:nvSpPr>
      <dsp:spPr>
        <a:xfrm>
          <a:off x="0" y="4864785"/>
          <a:ext cx="6364224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2FDBA-2341-4A2C-84C6-4EB9A950DF34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4BCD7-8C2B-440A-A6DB-93DFCC236872}">
      <dsp:nvSpPr>
        <dsp:cNvPr id="0" name=""/>
        <dsp:cNvSpPr/>
      </dsp:nvSpPr>
      <dsp:spPr>
        <a:xfrm>
          <a:off x="749104" y="4864785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QA</a:t>
          </a:r>
          <a:r>
            <a:rPr lang="en-US" sz="1600" b="0" i="0" kern="1200"/>
            <a:t> </a:t>
          </a:r>
          <a:r>
            <a:rPr lang="en-US" sz="1600" b="1" i="0" kern="1200"/>
            <a:t>Analyst</a:t>
          </a:r>
          <a:r>
            <a:rPr lang="en-US" sz="1600" b="0" i="0" kern="1200"/>
            <a:t> </a:t>
          </a:r>
          <a:r>
            <a:rPr lang="en-US" sz="1600" b="1" i="0" kern="1200"/>
            <a:t>&amp;</a:t>
          </a:r>
          <a:r>
            <a:rPr lang="en-US" sz="1600" b="0" i="0" kern="1200"/>
            <a:t> </a:t>
          </a:r>
          <a:r>
            <a:rPr lang="en-US" sz="1600" b="1" i="0" kern="1200"/>
            <a:t>Tester</a:t>
          </a:r>
          <a:r>
            <a:rPr lang="en-US" sz="1600" b="0" i="0" kern="1200"/>
            <a:t>: </a:t>
          </a:r>
          <a:r>
            <a:rPr lang="en-US" sz="1600" b="0" i="0" u="sng" kern="1200">
              <a:hlinkClick xmlns:r="http://schemas.openxmlformats.org/officeDocument/2006/relationships" r:id="rId21"/>
            </a:rPr>
            <a:t>Louise Ngo</a:t>
          </a:r>
          <a:br>
            <a:rPr lang="en-US" sz="1600" kern="1200"/>
          </a:br>
          <a:endParaRPr lang="en-US" sz="1600" kern="1200"/>
        </a:p>
      </dsp:txBody>
      <dsp:txXfrm>
        <a:off x="749104" y="4864785"/>
        <a:ext cx="5615119" cy="64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5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E7EE6-85CA-9EEF-1273-E464E6EA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" r="-1" b="14735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29D0-F990-962E-EDC4-2A860056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Repo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13DA-D37C-FC9E-7CB3-7033AF53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99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D7D5-14A4-06B9-F0B2-5B7186DD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Meet the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0D77E6C-8FAF-9749-55E8-40DE5D30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1090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7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3AC7-7E94-06D3-5950-CAE66EA8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GitHub URL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98F6-46C3-27B7-DA59-CA5EEAD4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https://github.com/zdisanto/RevolutionArt</a:t>
            </a:r>
          </a:p>
        </p:txBody>
      </p:sp>
    </p:spTree>
    <p:extLst>
      <p:ext uri="{BB962C8B-B14F-4D97-AF65-F5344CB8AC3E}">
        <p14:creationId xmlns:p14="http://schemas.microsoft.com/office/powerpoint/2010/main" val="34693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4FE7-703D-5D22-FBC6-319CEBCB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Repository Structure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FA75032-8D80-15DA-9F99-B29A2B68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174814"/>
            <a:ext cx="11420856" cy="40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9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5AE-9035-372F-A3D5-25F37A86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README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CE716D-EFC1-BFEB-83FF-E645B2CAB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2" y="751781"/>
            <a:ext cx="7053626" cy="52020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F0704-F5D3-9F94-282A-61368DE0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Documentation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CB50DD-D712-DA88-F599-3A1565560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958072"/>
            <a:ext cx="6408836" cy="4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7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8F2A1-6CD0-E4D3-20BB-C519A37A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Final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6F53836-1F72-B6BB-FE8D-65859FC06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637630"/>
            <a:ext cx="6408836" cy="54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0907-BA16-9C0F-F10C-CCE308B9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Authorization Code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AC741A-2206-DC91-6A9D-9C5020630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" r="37930"/>
          <a:stretch/>
        </p:blipFill>
        <p:spPr>
          <a:xfrm>
            <a:off x="1536970" y="2091095"/>
            <a:ext cx="3455711" cy="420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BB3DDA-EDF6-0444-DF66-25D5DC48B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90"/>
          <a:stretch/>
        </p:blipFill>
        <p:spPr>
          <a:xfrm>
            <a:off x="7196889" y="2086081"/>
            <a:ext cx="346057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89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GitHub Repo</vt:lpstr>
      <vt:lpstr>Meet the Team</vt:lpstr>
      <vt:lpstr>GitHub URL</vt:lpstr>
      <vt:lpstr>Repository Structure</vt:lpstr>
      <vt:lpstr>README</vt:lpstr>
      <vt:lpstr>Documentation</vt:lpstr>
      <vt:lpstr>Final Presentation</vt:lpstr>
      <vt:lpstr>Authorization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</dc:title>
  <dc:creator>DiSanto, Mr. Zo</dc:creator>
  <cp:lastModifiedBy>DiSanto, Mr. Zo</cp:lastModifiedBy>
  <cp:revision>1</cp:revision>
  <dcterms:created xsi:type="dcterms:W3CDTF">2022-12-19T21:53:11Z</dcterms:created>
  <dcterms:modified xsi:type="dcterms:W3CDTF">2022-12-19T22:06:57Z</dcterms:modified>
</cp:coreProperties>
</file>