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gO+khOafr/K+U35Bt5GqRALBVn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ato-boldItalic.fntdata"/><Relationship Id="rId9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90775" y="151275"/>
            <a:ext cx="2163188" cy="744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Revolution Art Web Application  Use Case Diagram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01. Buyer's Account</a:t>
            </a:r>
            <a:endParaRPr b="0" i="0" sz="11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3555075" y="363075"/>
            <a:ext cx="2053789" cy="385251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01.01 Create an Account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3562716" y="767589"/>
            <a:ext cx="2049289" cy="407749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01.02 Sign Into Account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3474350" y="1194279"/>
            <a:ext cx="2137655" cy="416845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01.03 Delete an Account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3509173" y="1630267"/>
            <a:ext cx="2101825" cy="426037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01.04 Modify General User's Information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3562716" y="2055823"/>
            <a:ext cx="2086382" cy="496200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01.05</a:t>
            </a:r>
            <a:r>
              <a:rPr b="0" i="0" lang="en-US" sz="9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eview and Choose Subscription plan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3580792" y="2562612"/>
            <a:ext cx="2081192" cy="3594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01.06 Update Password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3562716" y="2924766"/>
            <a:ext cx="2081192" cy="480468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01.07 Select Recurring Payment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7507638" y="2960200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p1"/>
          <p:cNvCxnSpPr>
            <a:stCxn id="64" idx="3"/>
            <a:endCxn id="64" idx="3"/>
          </p:cNvCxnSpPr>
          <p:nvPr/>
        </p:nvCxnSpPr>
        <p:spPr>
          <a:xfrm>
            <a:off x="3838885" y="5083582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1"/>
          <p:cNvCxnSpPr/>
          <p:nvPr/>
        </p:nvCxnSpPr>
        <p:spPr>
          <a:xfrm>
            <a:off x="7708525" y="21903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"/>
          <p:cNvSpPr txBox="1"/>
          <p:nvPr/>
        </p:nvSpPr>
        <p:spPr>
          <a:xfrm>
            <a:off x="39800" y="3400875"/>
            <a:ext cx="1315393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Subscribed Clients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7599450" y="2501549"/>
            <a:ext cx="1394700" cy="3437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 Manager</a:t>
            </a:r>
            <a:endParaRPr/>
          </a:p>
        </p:txBody>
      </p:sp>
      <p:cxnSp>
        <p:nvCxnSpPr>
          <p:cNvPr id="68" name="Google Shape;68;p1"/>
          <p:cNvCxnSpPr>
            <a:endCxn id="55" idx="2"/>
          </p:cNvCxnSpPr>
          <p:nvPr/>
        </p:nvCxnSpPr>
        <p:spPr>
          <a:xfrm flipH="1" rot="10800000">
            <a:off x="892575" y="555701"/>
            <a:ext cx="2662500" cy="240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9" name="Google Shape;69;p1"/>
          <p:cNvCxnSpPr>
            <a:endCxn id="56" idx="2"/>
          </p:cNvCxnSpPr>
          <p:nvPr/>
        </p:nvCxnSpPr>
        <p:spPr>
          <a:xfrm flipH="1" rot="10800000">
            <a:off x="944016" y="971463"/>
            <a:ext cx="2618700" cy="194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" name="Google Shape;70;p1"/>
          <p:cNvCxnSpPr>
            <a:endCxn id="57" idx="2"/>
          </p:cNvCxnSpPr>
          <p:nvPr/>
        </p:nvCxnSpPr>
        <p:spPr>
          <a:xfrm flipH="1" rot="10800000">
            <a:off x="892550" y="1402702"/>
            <a:ext cx="2581800" cy="156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" name="Google Shape;71;p1"/>
          <p:cNvCxnSpPr>
            <a:endCxn id="72" idx="2"/>
          </p:cNvCxnSpPr>
          <p:nvPr/>
        </p:nvCxnSpPr>
        <p:spPr>
          <a:xfrm>
            <a:off x="938750" y="2961765"/>
            <a:ext cx="2535600" cy="168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" name="Google Shape;73;p1"/>
          <p:cNvCxnSpPr>
            <a:endCxn id="64" idx="2"/>
          </p:cNvCxnSpPr>
          <p:nvPr/>
        </p:nvCxnSpPr>
        <p:spPr>
          <a:xfrm>
            <a:off x="943735" y="2961936"/>
            <a:ext cx="2574000" cy="201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" name="Google Shape;74;p1"/>
          <p:cNvCxnSpPr/>
          <p:nvPr/>
        </p:nvCxnSpPr>
        <p:spPr>
          <a:xfrm>
            <a:off x="965423" y="2982716"/>
            <a:ext cx="2524261" cy="133290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5" name="Google Shape;75;p1"/>
          <p:cNvCxnSpPr>
            <a:stCxn id="76" idx="1"/>
            <a:endCxn id="56" idx="6"/>
          </p:cNvCxnSpPr>
          <p:nvPr/>
        </p:nvCxnSpPr>
        <p:spPr>
          <a:xfrm rot="10800000">
            <a:off x="5611997" y="971400"/>
            <a:ext cx="2516700" cy="121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7" name="Google Shape;77;p1"/>
          <p:cNvCxnSpPr>
            <a:stCxn id="76" idx="1"/>
            <a:endCxn id="78" idx="6"/>
          </p:cNvCxnSpPr>
          <p:nvPr/>
        </p:nvCxnSpPr>
        <p:spPr>
          <a:xfrm flipH="1">
            <a:off x="5590997" y="2190300"/>
            <a:ext cx="2537700" cy="177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" name="Google Shape;79;p1"/>
          <p:cNvCxnSpPr>
            <a:stCxn id="76" idx="1"/>
            <a:endCxn id="61" idx="6"/>
          </p:cNvCxnSpPr>
          <p:nvPr/>
        </p:nvCxnSpPr>
        <p:spPr>
          <a:xfrm flipH="1">
            <a:off x="5643797" y="2190300"/>
            <a:ext cx="2484900" cy="97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" name="Google Shape;80;p1"/>
          <p:cNvCxnSpPr>
            <a:stCxn id="76" idx="1"/>
            <a:endCxn id="81" idx="6"/>
          </p:cNvCxnSpPr>
          <p:nvPr/>
        </p:nvCxnSpPr>
        <p:spPr>
          <a:xfrm flipH="1">
            <a:off x="5654897" y="2190300"/>
            <a:ext cx="2473800" cy="142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82" name="Google Shape;8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447" y="2713750"/>
            <a:ext cx="323865" cy="7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8697" y="1817987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"/>
          <p:cNvSpPr txBox="1"/>
          <p:nvPr/>
        </p:nvSpPr>
        <p:spPr>
          <a:xfrm>
            <a:off x="138429" y="4614211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Accountant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347" y="3899475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7258050" y="3823263"/>
            <a:ext cx="1614438" cy="10117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Advertisement Sales Representative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8435" y="3168250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"/>
          <p:cNvCxnSpPr>
            <a:stCxn id="76" idx="1"/>
            <a:endCxn id="55" idx="6"/>
          </p:cNvCxnSpPr>
          <p:nvPr/>
        </p:nvCxnSpPr>
        <p:spPr>
          <a:xfrm rot="10800000">
            <a:off x="5608997" y="555599"/>
            <a:ext cx="2519700" cy="163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8" name="Google Shape;88;p1"/>
          <p:cNvCxnSpPr/>
          <p:nvPr/>
        </p:nvCxnSpPr>
        <p:spPr>
          <a:xfrm flipH="1" rot="10800000">
            <a:off x="938694" y="1796835"/>
            <a:ext cx="2569472" cy="115903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9" name="Google Shape;89;p1"/>
          <p:cNvCxnSpPr>
            <a:endCxn id="81" idx="2"/>
          </p:cNvCxnSpPr>
          <p:nvPr/>
        </p:nvCxnSpPr>
        <p:spPr>
          <a:xfrm>
            <a:off x="914114" y="2963600"/>
            <a:ext cx="2659500" cy="64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0" name="Google Shape;90;p1"/>
          <p:cNvCxnSpPr>
            <a:endCxn id="61" idx="2"/>
          </p:cNvCxnSpPr>
          <p:nvPr/>
        </p:nvCxnSpPr>
        <p:spPr>
          <a:xfrm>
            <a:off x="918216" y="2963700"/>
            <a:ext cx="2644500" cy="20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1" name="Google Shape;91;p1"/>
          <p:cNvCxnSpPr/>
          <p:nvPr/>
        </p:nvCxnSpPr>
        <p:spPr>
          <a:xfrm flipH="1" rot="10800000">
            <a:off x="930998" y="2306374"/>
            <a:ext cx="2668567" cy="660626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" name="Google Shape;92;p1"/>
          <p:cNvCxnSpPr>
            <a:endCxn id="60" idx="2"/>
          </p:cNvCxnSpPr>
          <p:nvPr/>
        </p:nvCxnSpPr>
        <p:spPr>
          <a:xfrm flipH="1" rot="10800000">
            <a:off x="970492" y="2742312"/>
            <a:ext cx="2610300" cy="19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3" name="Google Shape;93;p1"/>
          <p:cNvCxnSpPr>
            <a:endCxn id="78" idx="2"/>
          </p:cNvCxnSpPr>
          <p:nvPr/>
        </p:nvCxnSpPr>
        <p:spPr>
          <a:xfrm>
            <a:off x="938712" y="2948370"/>
            <a:ext cx="2589000" cy="102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4" name="Google Shape;94;p1"/>
          <p:cNvCxnSpPr>
            <a:stCxn id="76" idx="1"/>
            <a:endCxn id="58" idx="6"/>
          </p:cNvCxnSpPr>
          <p:nvPr/>
        </p:nvCxnSpPr>
        <p:spPr>
          <a:xfrm rot="10800000">
            <a:off x="5611097" y="1843200"/>
            <a:ext cx="2517600" cy="34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5" name="Google Shape;95;p1"/>
          <p:cNvCxnSpPr>
            <a:stCxn id="76" idx="1"/>
            <a:endCxn id="57" idx="6"/>
          </p:cNvCxnSpPr>
          <p:nvPr/>
        </p:nvCxnSpPr>
        <p:spPr>
          <a:xfrm rot="10800000">
            <a:off x="5611997" y="1402800"/>
            <a:ext cx="2516700" cy="78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6" name="Google Shape;96;p1"/>
          <p:cNvCxnSpPr>
            <a:stCxn id="76" idx="1"/>
            <a:endCxn id="59" idx="6"/>
          </p:cNvCxnSpPr>
          <p:nvPr/>
        </p:nvCxnSpPr>
        <p:spPr>
          <a:xfrm flipH="1">
            <a:off x="5649197" y="2190300"/>
            <a:ext cx="2479500" cy="11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7" name="Google Shape;97;p1"/>
          <p:cNvCxnSpPr>
            <a:endCxn id="60" idx="6"/>
          </p:cNvCxnSpPr>
          <p:nvPr/>
        </p:nvCxnSpPr>
        <p:spPr>
          <a:xfrm flipH="1">
            <a:off x="5661984" y="2210412"/>
            <a:ext cx="2379000" cy="53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8" name="Google Shape;98;p1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b="1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816" y="1299094"/>
            <a:ext cx="323865" cy="7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6308" y="308461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/>
        </p:nvSpPr>
        <p:spPr>
          <a:xfrm>
            <a:off x="43950" y="1954090"/>
            <a:ext cx="1511307" cy="2303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Subscribed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Galleries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7830450" y="1047434"/>
            <a:ext cx="1163700" cy="4202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Daily Need Manager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3573614" y="3421263"/>
            <a:ext cx="2081192" cy="378874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01.08 Cancel Subscription Plan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3527712" y="3800137"/>
            <a:ext cx="2063277" cy="338865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01.09 Agree to Privacy Conditions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3444501" y="4138774"/>
            <a:ext cx="2317621" cy="341437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01.10 Customer Support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3474350" y="4465282"/>
            <a:ext cx="2317621" cy="353566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01.11 See History of Purchase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3517735" y="4824184"/>
            <a:ext cx="2192950" cy="303904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01.12 Rate Artwork, Artist, Services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1"/>
          <p:cNvCxnSpPr/>
          <p:nvPr/>
        </p:nvCxnSpPr>
        <p:spPr>
          <a:xfrm flipH="1">
            <a:off x="5699006" y="729927"/>
            <a:ext cx="2541384" cy="3536652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5" name="Google Shape;105;p1"/>
          <p:cNvCxnSpPr>
            <a:stCxn id="76" idx="1"/>
          </p:cNvCxnSpPr>
          <p:nvPr/>
        </p:nvCxnSpPr>
        <p:spPr>
          <a:xfrm flipH="1">
            <a:off x="5694797" y="2190299"/>
            <a:ext cx="2433900" cy="238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6" name="Google Shape;106;p1"/>
          <p:cNvCxnSpPr>
            <a:stCxn id="76" idx="1"/>
          </p:cNvCxnSpPr>
          <p:nvPr/>
        </p:nvCxnSpPr>
        <p:spPr>
          <a:xfrm flipH="1">
            <a:off x="5677997" y="2190299"/>
            <a:ext cx="2450700" cy="275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