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jJcbIP56XfCFIAanXlAaMhjzaP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5747" y="0"/>
            <a:ext cx="884050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2022-11-26T00:47:18Z</dcterms:created>
  <dc:creator>Li, Ms. Shanshan</dc:creator>
</cp:coreProperties>
</file>