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0+Lqzw1qjzIG1b07bX5DRrUiA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E4B57D-1C05-47E1-9E9E-1BD047902255}">
  <a:tblStyle styleId="{75E4B57D-1C05-47E1-9E9E-1BD0479022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929800" y="119756"/>
            <a:ext cx="3284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Revolution Art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Diagram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566250" y="2511800"/>
            <a:ext cx="2011500" cy="6453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Revolution Art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757686" y="4122280"/>
            <a:ext cx="312604" cy="556258"/>
            <a:chOff x="776275" y="736325"/>
            <a:chExt cx="416250" cy="886750"/>
          </a:xfrm>
        </p:grpSpPr>
        <p:sp>
          <p:nvSpPr>
            <p:cNvPr id="57" name="Google Shape;57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58;p1"/>
            <p:cNvCxnSpPr>
              <a:stCxn id="5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1"/>
          <p:cNvSpPr txBox="1"/>
          <p:nvPr/>
        </p:nvSpPr>
        <p:spPr>
          <a:xfrm>
            <a:off x="288500" y="4602275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760944" y="812129"/>
            <a:ext cx="312604" cy="556258"/>
            <a:chOff x="776275" y="736325"/>
            <a:chExt cx="416250" cy="886750"/>
          </a:xfrm>
        </p:grpSpPr>
        <p:sp>
          <p:nvSpPr>
            <p:cNvPr id="64" name="Google Shape;64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" name="Google Shape;65;p1"/>
            <p:cNvCxnSpPr>
              <a:stCxn id="64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" name="Google Shape;69;p1"/>
          <p:cNvSpPr txBox="1"/>
          <p:nvPr/>
        </p:nvSpPr>
        <p:spPr>
          <a:xfrm>
            <a:off x="-8812" y="1357425"/>
            <a:ext cx="1845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Manager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6838100" y="177583"/>
            <a:ext cx="1710600" cy="764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Credit Card Vendors and Banks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6781663" y="1514303"/>
            <a:ext cx="1710600" cy="484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Ads Management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"/>
          <p:cNvCxnSpPr/>
          <p:nvPr/>
        </p:nvCxnSpPr>
        <p:spPr>
          <a:xfrm flipH="1" rot="10800000">
            <a:off x="1184800" y="3112450"/>
            <a:ext cx="2407200" cy="1260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/>
          <p:nvPr/>
        </p:nvCxnSpPr>
        <p:spPr>
          <a:xfrm flipH="1" rot="10800000">
            <a:off x="1363450" y="3255900"/>
            <a:ext cx="2275800" cy="1257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4" name="Google Shape;74;p1"/>
          <p:cNvSpPr txBox="1"/>
          <p:nvPr/>
        </p:nvSpPr>
        <p:spPr>
          <a:xfrm rot="-1637867">
            <a:off x="1410868" y="3281027"/>
            <a:ext cx="1657599" cy="4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Register and create profile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Search for/order artworks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 rot="-1798315">
            <a:off x="2079260" y="3869968"/>
            <a:ext cx="1295900" cy="551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User Authentication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Display artworks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"/>
          <p:cNvCxnSpPr>
            <a:stCxn id="70" idx="1"/>
          </p:cNvCxnSpPr>
          <p:nvPr/>
        </p:nvCxnSpPr>
        <p:spPr>
          <a:xfrm flipH="1">
            <a:off x="5228000" y="559633"/>
            <a:ext cx="1610100" cy="1950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" name="Google Shape;77;p1"/>
          <p:cNvSpPr txBox="1"/>
          <p:nvPr/>
        </p:nvSpPr>
        <p:spPr>
          <a:xfrm rot="-2858797">
            <a:off x="5612403" y="1272790"/>
            <a:ext cx="1378207" cy="495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payments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"/>
          <p:cNvCxnSpPr>
            <a:stCxn id="71" idx="1"/>
            <a:endCxn id="55" idx="3"/>
          </p:cNvCxnSpPr>
          <p:nvPr/>
        </p:nvCxnSpPr>
        <p:spPr>
          <a:xfrm flipH="1">
            <a:off x="5577763" y="1756703"/>
            <a:ext cx="1203900" cy="1077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" name="Google Shape;79;p1"/>
          <p:cNvSpPr txBox="1"/>
          <p:nvPr/>
        </p:nvSpPr>
        <p:spPr>
          <a:xfrm rot="-2493365">
            <a:off x="5746233" y="2254148"/>
            <a:ext cx="1179463" cy="384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ads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"/>
          <p:cNvCxnSpPr/>
          <p:nvPr/>
        </p:nvCxnSpPr>
        <p:spPr>
          <a:xfrm>
            <a:off x="1354050" y="1184800"/>
            <a:ext cx="2294100" cy="1228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" name="Google Shape;81;p1"/>
          <p:cNvSpPr txBox="1"/>
          <p:nvPr/>
        </p:nvSpPr>
        <p:spPr>
          <a:xfrm rot="1645184">
            <a:off x="1555555" y="1210302"/>
            <a:ext cx="2185642" cy="6208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advertisement space ads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advertisement feed </a:t>
            </a:r>
            <a:endParaRPr/>
          </a:p>
          <a:p>
            <a:pPr indent="-10160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"/>
          <p:cNvCxnSpPr>
            <a:stCxn id="55" idx="3"/>
            <a:endCxn id="83" idx="1"/>
          </p:cNvCxnSpPr>
          <p:nvPr/>
        </p:nvCxnSpPr>
        <p:spPr>
          <a:xfrm>
            <a:off x="5577750" y="2834450"/>
            <a:ext cx="1203900" cy="237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84" name="Google Shape;84;p1"/>
          <p:cNvGrpSpPr/>
          <p:nvPr/>
        </p:nvGrpSpPr>
        <p:grpSpPr>
          <a:xfrm>
            <a:off x="729150" y="2509093"/>
            <a:ext cx="312604" cy="556258"/>
            <a:chOff x="776275" y="736325"/>
            <a:chExt cx="416250" cy="886750"/>
          </a:xfrm>
        </p:grpSpPr>
        <p:sp>
          <p:nvSpPr>
            <p:cNvPr id="85" name="Google Shape;85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" name="Google Shape;86;p1"/>
            <p:cNvCxnSpPr>
              <a:stCxn id="85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0" name="Google Shape;90;p1"/>
          <p:cNvSpPr txBox="1"/>
          <p:nvPr/>
        </p:nvSpPr>
        <p:spPr>
          <a:xfrm>
            <a:off x="43400" y="3030261"/>
            <a:ext cx="1710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Manager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>
            <a:endCxn id="55" idx="1"/>
          </p:cNvCxnSpPr>
          <p:nvPr/>
        </p:nvCxnSpPr>
        <p:spPr>
          <a:xfrm>
            <a:off x="1354050" y="2830250"/>
            <a:ext cx="2212200" cy="4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" name="Google Shape;92;p1"/>
          <p:cNvSpPr txBox="1"/>
          <p:nvPr/>
        </p:nvSpPr>
        <p:spPr>
          <a:xfrm rot="738">
            <a:off x="1761150" y="2526038"/>
            <a:ext cx="139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user accounts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952575" y="741937"/>
            <a:ext cx="366600" cy="356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654103" y="2119105"/>
            <a:ext cx="394800" cy="35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442638" y="2623952"/>
            <a:ext cx="339000" cy="334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4332747" y="910651"/>
            <a:ext cx="312604" cy="556258"/>
            <a:chOff x="776275" y="736325"/>
            <a:chExt cx="416250" cy="886750"/>
          </a:xfrm>
        </p:grpSpPr>
        <p:sp>
          <p:nvSpPr>
            <p:cNvPr id="97" name="Google Shape;97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" name="Google Shape;98;p1"/>
            <p:cNvCxnSpPr>
              <a:stCxn id="9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2" name="Google Shape;102;p1"/>
          <p:cNvSpPr txBox="1"/>
          <p:nvPr/>
        </p:nvSpPr>
        <p:spPr>
          <a:xfrm>
            <a:off x="3871550" y="1477738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Artwork Owner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>
            <a:off x="4481750" y="1753475"/>
            <a:ext cx="0" cy="756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4" name="Google Shape;104;p1"/>
          <p:cNvSpPr txBox="1"/>
          <p:nvPr/>
        </p:nvSpPr>
        <p:spPr>
          <a:xfrm rot="5402079">
            <a:off x="4211686" y="1946415"/>
            <a:ext cx="992100" cy="332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artworks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6781665" y="2780961"/>
            <a:ext cx="1710600" cy="58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Delivery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Partner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rot="593195">
            <a:off x="5639652" y="2898604"/>
            <a:ext cx="992438" cy="59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 ordered artworks to the location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"/>
          <p:cNvCxnSpPr>
            <a:endCxn id="107" idx="1"/>
          </p:cNvCxnSpPr>
          <p:nvPr/>
        </p:nvCxnSpPr>
        <p:spPr>
          <a:xfrm>
            <a:off x="5237565" y="3168911"/>
            <a:ext cx="1544100" cy="1053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" name="Google Shape;107;p1"/>
          <p:cNvSpPr/>
          <p:nvPr/>
        </p:nvSpPr>
        <p:spPr>
          <a:xfrm>
            <a:off x="6781665" y="3931511"/>
            <a:ext cx="1710600" cy="58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Customer Support System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442638" y="3687402"/>
            <a:ext cx="339000" cy="334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 rot="-2213">
            <a:off x="4874399" y="3687562"/>
            <a:ext cx="1398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Customers submit a form to help with issues or </a:t>
            </a:r>
            <a:r>
              <a:rPr lang="en" sz="900"/>
              <a:t>inquiries</a:t>
            </a:r>
            <a:r>
              <a:rPr lang="en" sz="900"/>
              <a:t>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"/>
          <p:cNvGraphicFramePr/>
          <p:nvPr/>
        </p:nvGraphicFramePr>
        <p:xfrm>
          <a:off x="404564" y="872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{75E4B57D-1C05-47E1-9E9E-1BD047902255}</a:tableStyleId>
              </a:tblPr>
              <a:tblGrid>
                <a:gridCol w="634250"/>
                <a:gridCol w="1812750"/>
                <a:gridCol w="1211100"/>
                <a:gridCol w="1083600"/>
                <a:gridCol w="869750"/>
                <a:gridCol w="2584025"/>
              </a:tblGrid>
              <a:tr h="53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102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payment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Credit Card Vendors and Banks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Revolution Art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Purchased artworks final price together with delivery fee matches the customer’s paid price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ads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Ads Management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Revolution Art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Ads systematically feed while user entering website/application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 ordered artworks to the location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 partner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Revolution Art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In About Two Weeks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 ordered artworks to the location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can receive support from the tech team and our service team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Support System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Revolution Art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Customers will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receive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confirmation that their request to Customer Support has been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received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2"/>
          <p:cNvSpPr txBox="1"/>
          <p:nvPr/>
        </p:nvSpPr>
        <p:spPr>
          <a:xfrm>
            <a:off x="3007224" y="346008"/>
            <a:ext cx="3189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Interface Table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