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96B6-EDF2-EDB0-3342-B031B1781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5A1E0-A340-825A-28F5-36E08510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8211-91E7-D85B-1E41-F6B54D82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8C96-C31B-8944-DCCE-978C2459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06A3-6360-2F8F-1C01-68DE0CC2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5F07-1DEE-3D41-91E9-07BCEFC6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A3290-DBCF-BEC3-9A9C-BCFF7F04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B6A15-F070-2F4B-956A-F70E6AFA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8D0B-AA4C-A685-F6F3-F62F5111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833A-A384-3017-0D76-DBFD51AB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57433-2351-12D4-A13E-9A811A587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05D55-A86F-0FDA-3A16-94E97A0D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4182-1CA5-93A7-38F9-5BC55095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4EC0-2034-C7B5-E009-5331733A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FD09-2BC9-64E2-4A50-ECC40B14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F36B-1501-8D7B-80DB-A795B155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495A-CD31-B545-E720-F5A566CB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7F3-92DF-65BF-884D-68AF9BFF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64B1-1CA4-449C-CBC4-53D437B1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249E-5CA2-1892-AE82-8B40288F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C983-2BA6-B934-1940-0AC63A60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0885-EBDA-7F31-EBD1-7E6C52F7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166B-E7C8-1790-1899-F3E54B8C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EE03-71F4-4F2D-63C0-047BD612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F927-808F-74C5-0E99-21B0DADD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7239-102A-02CB-8214-EB4639C0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5297-A2F7-7E78-69C2-D5B2B5DCB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1F32C-9C8B-2D4F-2644-5E1999517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6DC19-CF3B-2F91-756B-A5297E52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DD44-B047-4E58-ABE5-81F1E917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D675-C071-C1B0-E35A-570C6C53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443E-D44B-F833-16EB-33F717B3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024F-6096-11CD-9384-3B86D651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DEFBE-BF9D-9EE9-99E7-D054C8908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03C6-5A8F-1B81-F77E-87DF59EE5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60C32-333F-013B-149A-B7A7A493D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64975-70AD-4ECF-B846-3DBE6E3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CCE83-B084-40CD-C011-72FD3472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6D065-C029-4F50-B229-0D70FB2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43BF-1EEE-D15B-C8A4-77410825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2ABF3-D7FE-366D-3F6C-9F24604A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78C48-726D-E955-FD1D-C6A3E90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B6017-B81C-599D-0B49-A928768D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2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F00FF-4E28-DF27-DF56-AB0CB127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49E6E-7B8E-18C4-74BB-433C7045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86B85-17AD-F397-56AD-935B0925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2667-D53A-03C7-05BC-77D2182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7347-2A53-41E4-44E3-ED044F3A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1D27-B389-4FD2-DC06-C4813EC6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2BCB9-DAEA-4E72-27E5-906CC635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1144-138C-3169-409A-EF26508F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443AA-6881-A6A5-1818-C82A70E1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BEDD-453E-CA1E-2E9C-A0646C2E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E9E0C-98FB-2278-4F5F-EB4EF9DE0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512DD-E883-D013-4212-20190530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77925-3AD1-BF6D-C84E-1877048D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28CB0-B43E-C57B-15AD-CE0A571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93A2-A521-8B82-CFC9-0DC95458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1ED39-6673-D75D-4847-36F6479A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FC02-457C-9B2B-41DF-7BBA82B3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9ABB-A4C9-7DF9-8070-E35AAB581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036C-2034-4CCD-9F12-578FCB14D5A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0FE5-FEBB-1448-C146-F4EDA3259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77EC-501D-BB41-2560-AC9860FE2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D25B-3FD8-45CE-8B7F-E6DB4515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D9B50B-A2A8-10B6-A088-09E3A3BD4F69}"/>
              </a:ext>
            </a:extLst>
          </p:cNvPr>
          <p:cNvSpPr txBox="1"/>
          <p:nvPr/>
        </p:nvSpPr>
        <p:spPr>
          <a:xfrm>
            <a:off x="299357" y="3662"/>
            <a:ext cx="1122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" panose="02040604050505020304" pitchFamily="18" charset="0"/>
              </a:rPr>
              <a:t>Revolution Art </a:t>
            </a:r>
          </a:p>
          <a:p>
            <a:pPr algn="ctr"/>
            <a:r>
              <a:rPr lang="en-US" altLang="zh-CN" b="1" dirty="0">
                <a:latin typeface="Century" panose="02040604050505020304" pitchFamily="18" charset="0"/>
              </a:rPr>
              <a:t>Activity  </a:t>
            </a:r>
            <a:r>
              <a:rPr lang="en-US" b="1" dirty="0">
                <a:latin typeface="Century" panose="02040604050505020304" pitchFamily="18" charset="0"/>
              </a:rPr>
              <a:t>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E61E952-F16D-B407-EA03-FCC7F314B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33475"/>
            <a:ext cx="7248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2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Ms. Jianan</dc:creator>
  <cp:lastModifiedBy>Jiang, Ms. Jianan</cp:lastModifiedBy>
  <cp:revision>3</cp:revision>
  <dcterms:created xsi:type="dcterms:W3CDTF">2022-10-29T01:43:55Z</dcterms:created>
  <dcterms:modified xsi:type="dcterms:W3CDTF">2022-12-19T02:12:12Z</dcterms:modified>
</cp:coreProperties>
</file>