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Bell M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PckAM9SYurNrFSpiX80VBdfo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ellMT-regular.fntdata"/><Relationship Id="rId10" Type="http://schemas.openxmlformats.org/officeDocument/2006/relationships/slide" Target="slides/slide6.xml"/><Relationship Id="rId13" Type="http://schemas.openxmlformats.org/officeDocument/2006/relationships/font" Target="fonts/BellMT-italic.fntdata"/><Relationship Id="rId12" Type="http://schemas.openxmlformats.org/officeDocument/2006/relationships/font" Target="fonts/BellM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BellM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a35b6a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0a35b6ae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7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7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7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7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7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16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16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16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21B49E">
                  <a:alpha val="4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16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17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17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17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17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8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8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8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8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9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9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0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10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10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10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10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10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11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2B924">
                    <a:alpha val="40000"/>
                  </a:srgbClr>
                </a:gs>
                <a:gs pos="34000">
                  <a:srgbClr val="22B924">
                    <a:alpha val="20000"/>
                  </a:srgbClr>
                </a:gs>
                <a:gs pos="65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11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11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11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11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11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2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12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12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12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3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13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13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1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13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4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14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2B924">
                    <a:alpha val="40000"/>
                  </a:srgbClr>
                </a:gs>
                <a:gs pos="34000">
                  <a:srgbClr val="22B924">
                    <a:alpha val="20000"/>
                  </a:srgbClr>
                </a:gs>
                <a:gs pos="65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14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14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14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14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14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5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15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15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15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5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disanto/RevolutionAr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" name="Google Shape;208;p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1" name="Google Shape;211;p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4" name="Google Shape;214;p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5" name="Google Shape;215;p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7" name="Google Shape;217;p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11C1F">
                  <a:alpha val="40000"/>
                </a:srgbClr>
              </a:gs>
              <a:gs pos="37000">
                <a:srgbClr val="311C1F">
                  <a:alpha val="40000"/>
                </a:srgbClr>
              </a:gs>
              <a:gs pos="79000">
                <a:srgbClr val="311C1F">
                  <a:alpha val="0"/>
                </a:srgbClr>
              </a:gs>
              <a:gs pos="100000">
                <a:srgbClr val="311C1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Bell MT"/>
              <a:buNone/>
            </a:pPr>
            <a:r>
              <a:rPr b="1" lang="en-US" sz="6800"/>
              <a:t>Revolution Art</a:t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540000" y="4988476"/>
            <a:ext cx="4500561" cy="132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GIT REPOSITORY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TEAM 1</a:t>
            </a:r>
            <a:endParaRPr/>
          </a:p>
        </p:txBody>
      </p:sp>
      <p:pic>
        <p:nvPicPr>
          <p:cNvPr id="221" name="Google Shape;221;p1"/>
          <p:cNvPicPr preferRelativeResize="0"/>
          <p:nvPr/>
        </p:nvPicPr>
        <p:blipFill rotWithShape="1">
          <a:blip r:embed="rId3">
            <a:alphaModFix/>
          </a:blip>
          <a:srcRect b="1" l="12546" r="4287" t="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>
            <p:ph type="title"/>
          </p:nvPr>
        </p:nvSpPr>
        <p:spPr>
          <a:xfrm>
            <a:off x="445845" y="497797"/>
            <a:ext cx="11289443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ell MT"/>
              <a:buNone/>
            </a:pPr>
            <a:r>
              <a:rPr lang="en-US" sz="4700" u="sng">
                <a:solidFill>
                  <a:schemeClr val="hlink"/>
                </a:solidFill>
                <a:hlinkClick r:id="rId3"/>
              </a:rPr>
              <a:t>https://github.com/zdisanto/RevolutionArt</a:t>
            </a:r>
            <a:endParaRPr sz="4500"/>
          </a:p>
        </p:txBody>
      </p:sp>
      <p:pic>
        <p:nvPicPr>
          <p:cNvPr id="227" name="Google Shape;22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9697"/>
            <a:ext cx="11887200" cy="344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a35b6ae5b_0_0"/>
          <p:cNvSpPr txBox="1"/>
          <p:nvPr>
            <p:ph type="title"/>
          </p:nvPr>
        </p:nvSpPr>
        <p:spPr>
          <a:xfrm>
            <a:off x="540000" y="540000"/>
            <a:ext cx="111012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 sz="4400"/>
              <a:t>R2 Archive Documentation</a:t>
            </a:r>
            <a:endParaRPr sz="4400"/>
          </a:p>
        </p:txBody>
      </p:sp>
      <p:pic>
        <p:nvPicPr>
          <p:cNvPr descr="A screenshot of a computer&#10;&#10;Description automatically generated with medium confidence" id="233" name="Google Shape;233;g20a35b6ae5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16" y="1832483"/>
            <a:ext cx="4969288" cy="235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0a35b6ae5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01" y="1243175"/>
            <a:ext cx="6709601" cy="52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"/>
          <p:cNvSpPr txBox="1"/>
          <p:nvPr>
            <p:ph type="title"/>
          </p:nvPr>
        </p:nvSpPr>
        <p:spPr>
          <a:xfrm>
            <a:off x="540000" y="189825"/>
            <a:ext cx="111012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 sz="4400"/>
              <a:t>Sample Source Code </a:t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 sz="4400"/>
              <a:t>[01.12 - Like Artwork]</a:t>
            </a:r>
            <a:endParaRPr sz="4400"/>
          </a:p>
        </p:txBody>
      </p:sp>
      <p:pic>
        <p:nvPicPr>
          <p:cNvPr id="240" name="Google Shape;2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75" y="1557800"/>
            <a:ext cx="7579449" cy="50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"/>
          <p:cNvSpPr/>
          <p:nvPr/>
        </p:nvSpPr>
        <p:spPr>
          <a:xfrm>
            <a:off x="2779402" y="3921128"/>
            <a:ext cx="3108300" cy="1455000"/>
          </a:xfrm>
          <a:prstGeom prst="frame">
            <a:avLst>
              <a:gd fmla="val 218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lang="en-US"/>
              <a:t>Build &amp; </a:t>
            </a:r>
            <a:br>
              <a:rPr lang="en-US"/>
            </a:br>
            <a:r>
              <a:rPr lang="en-US"/>
              <a:t>Deployment</a:t>
            </a:r>
            <a:br>
              <a:rPr lang="en-US"/>
            </a:br>
            <a:r>
              <a:rPr lang="en-US"/>
              <a:t>Procedure</a:t>
            </a:r>
            <a:endParaRPr/>
          </a:p>
        </p:txBody>
      </p:sp>
      <p:pic>
        <p:nvPicPr>
          <p:cNvPr descr="Graphical user interface, text&#10;&#10;Description automatically generated" id="247" name="Google Shape;247;p4"/>
          <p:cNvPicPr preferRelativeResize="0"/>
          <p:nvPr/>
        </p:nvPicPr>
        <p:blipFill rotWithShape="1">
          <a:blip r:embed="rId3">
            <a:alphaModFix/>
          </a:blip>
          <a:srcRect b="0" l="16751" r="8026" t="0"/>
          <a:stretch/>
        </p:blipFill>
        <p:spPr>
          <a:xfrm>
            <a:off x="5704075" y="134900"/>
            <a:ext cx="5690950" cy="65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"/>
          <p:cNvSpPr/>
          <p:nvPr/>
        </p:nvSpPr>
        <p:spPr>
          <a:xfrm>
            <a:off x="5978934" y="1469036"/>
            <a:ext cx="3854614" cy="1959964"/>
          </a:xfrm>
          <a:prstGeom prst="frame">
            <a:avLst>
              <a:gd fmla="val 218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5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54" name="Google Shape;254;p5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57" name="Google Shape;257;p5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60" name="Google Shape;260;p5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63" name="Google Shape;263;p5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64" name="Google Shape;26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6" name="Google Shape;266;p5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7" name="Google Shape;267;p5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0" name="Google Shape;270;p5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71" name="Google Shape;271;p5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73" name="Google Shape;273;p5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4" name="Google Shape;274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76" name="Google Shape;276;p5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7" name="Google Shape;27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11C1F">
                  <a:alpha val="40000"/>
                </a:srgbClr>
              </a:gs>
              <a:gs pos="100000">
                <a:srgbClr val="311C1F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5"/>
          <p:cNvSpPr txBox="1"/>
          <p:nvPr>
            <p:ph type="title"/>
          </p:nvPr>
        </p:nvSpPr>
        <p:spPr>
          <a:xfrm>
            <a:off x="1855190" y="484967"/>
            <a:ext cx="8527800" cy="1090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lang="en-US"/>
              <a:t>AWS EC2 Nodes (DEV/QA)</a:t>
            </a:r>
            <a:endParaRPr/>
          </a:p>
        </p:txBody>
      </p:sp>
      <p:pic>
        <p:nvPicPr>
          <p:cNvPr descr="Graphical user interface, text, application&#10;&#10;Description automatically generated" id="279" name="Google Shape;2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65" y="1786416"/>
            <a:ext cx="8285448" cy="473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wVTI">
  <a:themeElements>
    <a:clrScheme name="AnalogousFromRegularSeedLeftStep">
      <a:dk1>
        <a:srgbClr val="000000"/>
      </a:dk1>
      <a:lt1>
        <a:srgbClr val="FFFFFF"/>
      </a:lt1>
      <a:dk2>
        <a:srgbClr val="311C1F"/>
      </a:dk2>
      <a:lt2>
        <a:srgbClr val="F3F0F1"/>
      </a:lt2>
      <a:accent1>
        <a:srgbClr val="21B49E"/>
      </a:accent1>
      <a:accent2>
        <a:srgbClr val="15B85B"/>
      </a:accent2>
      <a:accent3>
        <a:srgbClr val="22B924"/>
      </a:accent3>
      <a:accent4>
        <a:srgbClr val="55B615"/>
      </a:accent4>
      <a:accent5>
        <a:srgbClr val="91AB1F"/>
      </a:accent5>
      <a:accent6>
        <a:srgbClr val="C59C16"/>
      </a:accent6>
      <a:hlink>
        <a:srgbClr val="C0425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2023-04-17T22:06:46Z</dcterms:created>
  <dc:creator>DiSanto, Mr. Zo</dc:creator>
</cp:coreProperties>
</file>