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tLCyOsXtATdOYzHIx4XQlmwXD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803763" y="510609"/>
            <a:ext cx="5234940" cy="95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br>
              <a:rPr b="0" lang="en-US"/>
            </a:br>
            <a:r>
              <a:rPr lang="en-US" sz="23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 </a:t>
            </a:r>
            <a:br>
              <a:rPr lang="en-US" sz="2325"/>
            </a:br>
            <a:r>
              <a:rPr lang="en-US" sz="23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Diagram(Physical)</a:t>
            </a:r>
            <a:br>
              <a:rPr lang="en-US"/>
            </a:br>
            <a:endParaRPr/>
          </a:p>
        </p:txBody>
      </p:sp>
      <p:pic>
        <p:nvPicPr>
          <p:cNvPr descr="Graphical user interface, text, application, chat or text message&#10;&#10;Description automatically generated" id="85" name="Google Shape;8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1" y="1556656"/>
            <a:ext cx="7277099" cy="445225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676967" y="6134940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01.03 - 01.04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Account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3989681" y="1245712"/>
            <a:ext cx="752397" cy="885571"/>
            <a:chOff x="3895803" y="855361"/>
            <a:chExt cx="752397" cy="885571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" name="Google Shape;94;p1"/>
              <p:cNvCxnSpPr>
                <a:stCxn id="93" idx="4"/>
              </p:cNvCxnSpPr>
              <p:nvPr/>
            </p:nvCxnSpPr>
            <p:spPr>
              <a:xfrm flipH="1">
                <a:off x="1124401" y="2040538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5" name="Google Shape;95;p1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6" name="Google Shape;96;p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7" name="Google Shape;97;p1"/>
              <p:cNvCxnSpPr>
                <a:stCxn id="93" idx="4"/>
                <a:endCxn id="93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8" name="Google Shape;98;p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9" name="Google Shape;99;p1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100" name="Google Shape;100;p1"/>
            <p:cNvSpPr txBox="1"/>
            <p:nvPr/>
          </p:nvSpPr>
          <p:spPr>
            <a:xfrm>
              <a:off x="3895803" y="1371600"/>
              <a:ext cx="7523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1"/>
          <p:cNvCxnSpPr>
            <a:stCxn id="102" idx="1"/>
          </p:cNvCxnSpPr>
          <p:nvPr/>
        </p:nvCxnSpPr>
        <p:spPr>
          <a:xfrm flipH="1">
            <a:off x="2117204" y="3669326"/>
            <a:ext cx="1650600" cy="26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3" name="Google Shape;103;p1"/>
          <p:cNvCxnSpPr/>
          <p:nvPr/>
        </p:nvCxnSpPr>
        <p:spPr>
          <a:xfrm>
            <a:off x="4190342" y="2180202"/>
            <a:ext cx="0" cy="10201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4" name="Google Shape;104;p1"/>
          <p:cNvSpPr/>
          <p:nvPr/>
        </p:nvSpPr>
        <p:spPr>
          <a:xfrm>
            <a:off x="3617926" y="5167044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into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 flipH="1">
            <a:off x="4203169" y="4065181"/>
            <a:ext cx="18294" cy="10210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6" name="Google Shape;106;p1"/>
          <p:cNvSpPr txBox="1"/>
          <p:nvPr/>
        </p:nvSpPr>
        <p:spPr>
          <a:xfrm rot="5400000">
            <a:off x="3635988" y="4738461"/>
            <a:ext cx="17843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 rot="5400000">
            <a:off x="4049961" y="2506426"/>
            <a:ext cx="12836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Buyer’s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767804" y="3326426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01.01 Create an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5092725" y="4014825"/>
            <a:ext cx="1689000" cy="235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9" name="Google Shape;109;p1"/>
          <p:cNvSpPr txBox="1"/>
          <p:nvPr/>
        </p:nvSpPr>
        <p:spPr>
          <a:xfrm rot="3037818">
            <a:off x="5349156" y="4833725"/>
            <a:ext cx="1777331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45153" y="6087523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>
            <p:ph type="title"/>
          </p:nvPr>
        </p:nvSpPr>
        <p:spPr>
          <a:xfrm>
            <a:off x="1680129" y="98769"/>
            <a:ext cx="5234940" cy="95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br>
              <a:rPr b="0" lang="en-US"/>
            </a:br>
            <a:r>
              <a:rPr lang="en-US" sz="23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 </a:t>
            </a:r>
            <a:br>
              <a:rPr lang="en-US" sz="2325"/>
            </a:br>
            <a:r>
              <a:rPr lang="en-US" sz="23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Diagram(Logical)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2017-05-28T13:36:30Z</dcterms:created>
  <dc:creator>Yuri</dc:creator>
</cp:coreProperties>
</file>