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6Hd3MYLPsgAfgiaRpGHNOMjC/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, timeline&#10;&#10;Description automatically generated"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265" y="0"/>
            <a:ext cx="924947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735" y="0"/>
            <a:ext cx="916852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, timeline&#10;&#10;Description automatically generated"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128" y="0"/>
            <a:ext cx="874174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&#10;&#10;Description automatically generated"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053" y="0"/>
            <a:ext cx="878589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line&#10;&#10;Description automatically generated"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128" y="0"/>
            <a:ext cx="874174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2022-11-26T00:47:18Z</dcterms:created>
  <dc:creator>Li, Ms. Shanshan</dc:creator>
</cp:coreProperties>
</file>