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hOazj9ppYxX4+fqfwfTubwice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c609d231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bc609d231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c609d231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bc609d231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c609d23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bc609d231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c609d23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bc609d231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c609d231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bc609d2314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c609d23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bc609d231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c609d23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bc609d231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609d23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bc609d231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c609d231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bc609d231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c609d23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bc609d231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c609d23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bc609d231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ctrTitle"/>
          </p:nvPr>
        </p:nvSpPr>
        <p:spPr>
          <a:xfrm>
            <a:off x="1088136" y="1078030"/>
            <a:ext cx="9288096" cy="295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subTitle"/>
          </p:nvPr>
        </p:nvSpPr>
        <p:spPr>
          <a:xfrm>
            <a:off x="1088136" y="4455621"/>
            <a:ext cx="9288096" cy="143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5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 rot="5400000">
            <a:off x="4130157" y="-594243"/>
            <a:ext cx="3838722" cy="992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 rot="5400000">
            <a:off x="7791266" y="2482216"/>
            <a:ext cx="4953369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 rot="5400000">
            <a:off x="2494185" y="-564604"/>
            <a:ext cx="4953369" cy="826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11387805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1090940" y="1099127"/>
            <a:ext cx="9272260" cy="3472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1090939" y="4572000"/>
            <a:ext cx="9272262" cy="1320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088136" y="1088136"/>
            <a:ext cx="9890066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082185" y="2440568"/>
            <a:ext cx="4841505" cy="380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172200" y="2440568"/>
            <a:ext cx="4806002" cy="3801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090940" y="1084333"/>
            <a:ext cx="9949455" cy="838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092088" y="1923190"/>
            <a:ext cx="4816475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1092088" y="2825791"/>
            <a:ext cx="4816475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6215482" y="1923190"/>
            <a:ext cx="4824913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9"/>
          <p:cNvSpPr txBox="1"/>
          <p:nvPr>
            <p:ph idx="4" type="body"/>
          </p:nvPr>
        </p:nvSpPr>
        <p:spPr>
          <a:xfrm>
            <a:off x="6215482" y="2825791"/>
            <a:ext cx="4824913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1090940" y="1094448"/>
            <a:ext cx="3785860" cy="15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5524500" y="922689"/>
            <a:ext cx="548600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  <a:defRPr sz="3200"/>
            </a:lvl1pPr>
            <a:lvl2pPr indent="-4064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  <a:defRPr sz="2800"/>
            </a:lvl2pPr>
            <a:lvl3pPr indent="-3810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1090940" y="2701254"/>
            <a:ext cx="3785860" cy="3167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090940" y="1097280"/>
            <a:ext cx="3785860" cy="15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/>
          <p:nvPr>
            <p:ph idx="2" type="pic"/>
          </p:nvPr>
        </p:nvSpPr>
        <p:spPr>
          <a:xfrm>
            <a:off x="5524500" y="1143000"/>
            <a:ext cx="54864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090940" y="2697480"/>
            <a:ext cx="3785860" cy="30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4"/>
          <p:cNvCxnSpPr/>
          <p:nvPr/>
        </p:nvCxnSpPr>
        <p:spPr>
          <a:xfrm>
            <a:off x="0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zdisanto" TargetMode="External"/><Relationship Id="rId4" Type="http://schemas.openxmlformats.org/officeDocument/2006/relationships/hyperlink" Target="https://github.com/M-Zandikarimi" TargetMode="External"/><Relationship Id="rId9" Type="http://schemas.openxmlformats.org/officeDocument/2006/relationships/hyperlink" Target="https://github.com/ntkchinh" TargetMode="External"/><Relationship Id="rId5" Type="http://schemas.openxmlformats.org/officeDocument/2006/relationships/hyperlink" Target="https://github.com/Jianan-Jiang316" TargetMode="External"/><Relationship Id="rId6" Type="http://schemas.openxmlformats.org/officeDocument/2006/relationships/hyperlink" Target="https://github.com/sslcandoit" TargetMode="External"/><Relationship Id="rId7" Type="http://schemas.openxmlformats.org/officeDocument/2006/relationships/hyperlink" Target="https://github.com/kishore1521" TargetMode="External"/><Relationship Id="rId8" Type="http://schemas.openxmlformats.org/officeDocument/2006/relationships/hyperlink" Target="https://github.com/mirganiyevrufa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vy 3D art" id="87" name="Google Shape;87;p1"/>
          <p:cNvPicPr preferRelativeResize="0"/>
          <p:nvPr/>
        </p:nvPicPr>
        <p:blipFill rotWithShape="1">
          <a:blip r:embed="rId3">
            <a:alphaModFix/>
          </a:blip>
          <a:srcRect b="6959" l="0" r="0" t="204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rot="-5400000">
            <a:off x="1010651" y="-1010655"/>
            <a:ext cx="6858003" cy="8879304"/>
          </a:xfrm>
          <a:prstGeom prst="rect">
            <a:avLst/>
          </a:prstGeom>
          <a:gradFill>
            <a:gsLst>
              <a:gs pos="0">
                <a:srgbClr val="000000">
                  <a:alpha val="35686"/>
                </a:srgbClr>
              </a:gs>
              <a:gs pos="51600">
                <a:srgbClr val="000000">
                  <a:alpha val="33725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059318" y="2223018"/>
            <a:ext cx="7819987" cy="257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FFFF"/>
                </a:solidFill>
              </a:rPr>
              <a:t>REVOLUTION ART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094931" y="4813075"/>
            <a:ext cx="85200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CS691 – Project 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Team 1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0" y="2335591"/>
            <a:ext cx="804195" cy="0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g1bc609d2314_0_42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g1bc609d2314_0_42"/>
          <p:cNvSpPr txBox="1"/>
          <p:nvPr>
            <p:ph type="title"/>
          </p:nvPr>
        </p:nvSpPr>
        <p:spPr>
          <a:xfrm>
            <a:off x="1028500" y="384575"/>
            <a:ext cx="1075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ER 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g1bc609d2314_0_42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1bc609d231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49" y="1762096"/>
            <a:ext cx="5881050" cy="409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bc609d2314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750" y="1508300"/>
            <a:ext cx="5574099" cy="45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g1bc609d2314_0_48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g1bc609d2314_0_48"/>
          <p:cNvSpPr txBox="1"/>
          <p:nvPr>
            <p:ph type="title"/>
          </p:nvPr>
        </p:nvSpPr>
        <p:spPr>
          <a:xfrm>
            <a:off x="1028500" y="384575"/>
            <a:ext cx="1075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Functional Specs (User Stories)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g1bc609d2314_0_48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1bc609d2314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5" y="1954850"/>
            <a:ext cx="11914549" cy="34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g1bc609d2314_0_54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g1bc609d2314_0_54"/>
          <p:cNvSpPr txBox="1"/>
          <p:nvPr>
            <p:ph type="title"/>
          </p:nvPr>
        </p:nvSpPr>
        <p:spPr>
          <a:xfrm>
            <a:off x="1028500" y="384575"/>
            <a:ext cx="1075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Test 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g1bc609d2314_0_54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g1bc609d2314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00" y="1431750"/>
            <a:ext cx="10607551" cy="496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g1bc609d2314_0_60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g1bc609d2314_0_60"/>
          <p:cNvSpPr txBox="1"/>
          <p:nvPr>
            <p:ph type="title"/>
          </p:nvPr>
        </p:nvSpPr>
        <p:spPr>
          <a:xfrm>
            <a:off x="1028500" y="384575"/>
            <a:ext cx="1075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g1bc609d2314_0_60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g1bc609d2314_0_66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g1bc609d2314_0_66"/>
          <p:cNvSpPr txBox="1"/>
          <p:nvPr>
            <p:ph type="title"/>
          </p:nvPr>
        </p:nvSpPr>
        <p:spPr>
          <a:xfrm>
            <a:off x="1028500" y="384575"/>
            <a:ext cx="1075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Application Demo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g1bc609d2314_0_66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1028501" y="337930"/>
            <a:ext cx="5551203" cy="785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rgbClr val="444B57"/>
                </a:solidFill>
              </a:rPr>
              <a:t>Meet the</a:t>
            </a:r>
            <a:r>
              <a:rPr lang="en-US">
                <a:solidFill>
                  <a:srgbClr val="444B57"/>
                </a:solidFill>
              </a:rPr>
              <a:t> Team</a:t>
            </a:r>
            <a:endParaRPr>
              <a:solidFill>
                <a:srgbClr val="444B57"/>
              </a:solidFill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028501" y="1604407"/>
            <a:ext cx="8284500" cy="3649172"/>
            <a:chOff x="0" y="0"/>
            <a:chExt cx="8284500" cy="3649172"/>
          </a:xfrm>
        </p:grpSpPr>
        <p:cxnSp>
          <p:nvCxnSpPr>
            <p:cNvPr id="98" name="Google Shape;98;p3"/>
            <p:cNvCxnSpPr/>
            <p:nvPr/>
          </p:nvCxnSpPr>
          <p:spPr>
            <a:xfrm>
              <a:off x="0" y="0"/>
              <a:ext cx="8284500" cy="0"/>
            </a:xfrm>
            <a:prstGeom prst="straightConnector1">
              <a:avLst/>
            </a:prstGeom>
            <a:solidFill>
              <a:srgbClr val="EB874F"/>
            </a:solidFill>
            <a:ln cap="flat" cmpd="sng" w="12700">
              <a:solidFill>
                <a:srgbClr val="CB9C8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9" name="Google Shape;99;p3"/>
            <p:cNvSpPr/>
            <p:nvPr/>
          </p:nvSpPr>
          <p:spPr>
            <a:xfrm>
              <a:off x="0" y="0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0" y="0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444B57"/>
                  </a:solidFill>
                </a:rPr>
                <a:t>Project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444B57"/>
                  </a:solidFill>
                </a:rPr>
                <a:t>Manager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: </a:t>
              </a:r>
              <a:r>
                <a:rPr b="0" i="0" lang="en-US" sz="2400" u="sng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Zo DiSanto</a:t>
              </a:r>
              <a:endParaRPr b="0" i="0" sz="2400" u="none" cap="none" strike="noStrike">
                <a:solidFill>
                  <a:srgbClr val="444B5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p3"/>
            <p:cNvCxnSpPr/>
            <p:nvPr/>
          </p:nvCxnSpPr>
          <p:spPr>
            <a:xfrm>
              <a:off x="0" y="521295"/>
              <a:ext cx="8284500" cy="0"/>
            </a:xfrm>
            <a:prstGeom prst="straightConnector1">
              <a:avLst/>
            </a:prstGeom>
            <a:solidFill>
              <a:srgbClr val="D3EA4E"/>
            </a:solidFill>
            <a:ln cap="flat" cmpd="sng" w="12700">
              <a:solidFill>
                <a:srgbClr val="CB9C8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2" name="Google Shape;102;p3"/>
            <p:cNvSpPr/>
            <p:nvPr/>
          </p:nvSpPr>
          <p:spPr>
            <a:xfrm>
              <a:off x="0" y="521295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0" y="521295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444B57"/>
                  </a:solidFill>
                </a:rPr>
                <a:t>Project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444B57"/>
                  </a:solidFill>
                </a:rPr>
                <a:t>Owner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: </a:t>
              </a:r>
              <a:r>
                <a:rPr b="0" i="0" lang="en-US" sz="2400" u="sng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Melika Zandikarimi</a:t>
              </a:r>
              <a:endParaRPr b="0" i="0" sz="2400" u="none" cap="none" strike="noStrike">
                <a:solidFill>
                  <a:srgbClr val="444B5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3"/>
            <p:cNvCxnSpPr/>
            <p:nvPr/>
          </p:nvCxnSpPr>
          <p:spPr>
            <a:xfrm>
              <a:off x="0" y="1042590"/>
              <a:ext cx="8284500" cy="0"/>
            </a:xfrm>
            <a:prstGeom prst="straightConnector1">
              <a:avLst/>
            </a:prstGeom>
            <a:solidFill>
              <a:srgbClr val="57EA4E"/>
            </a:solidFill>
            <a:ln cap="flat" cmpd="sng" w="12700">
              <a:solidFill>
                <a:srgbClr val="CB9C8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0" y="1042590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0" y="1042590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444B57"/>
                  </a:solidFill>
                </a:rPr>
                <a:t>Business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444B57"/>
                  </a:solidFill>
                </a:rPr>
                <a:t>Analyst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: </a:t>
              </a:r>
              <a:r>
                <a:rPr b="0" i="0" lang="en-US" sz="2400" u="sng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Jianan Jiang</a:t>
              </a:r>
              <a:endParaRPr b="0" i="0" sz="2400" u="none" cap="none" strike="noStrike">
                <a:solidFill>
                  <a:srgbClr val="444B5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" name="Google Shape;107;p3"/>
            <p:cNvCxnSpPr/>
            <p:nvPr/>
          </p:nvCxnSpPr>
          <p:spPr>
            <a:xfrm>
              <a:off x="0" y="1563886"/>
              <a:ext cx="8284500" cy="0"/>
            </a:xfrm>
            <a:prstGeom prst="straightConnector1">
              <a:avLst/>
            </a:prstGeom>
            <a:solidFill>
              <a:srgbClr val="4DEAC2"/>
            </a:solidFill>
            <a:ln cap="flat" cmpd="sng" w="12700">
              <a:solidFill>
                <a:srgbClr val="CB9C8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8" name="Google Shape;108;p3"/>
            <p:cNvSpPr/>
            <p:nvPr/>
          </p:nvSpPr>
          <p:spPr>
            <a:xfrm>
              <a:off x="0" y="1563886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" name="Google Shape;109;p3"/>
            <p:cNvCxnSpPr/>
            <p:nvPr/>
          </p:nvCxnSpPr>
          <p:spPr>
            <a:xfrm>
              <a:off x="0" y="2085181"/>
              <a:ext cx="8284500" cy="0"/>
            </a:xfrm>
            <a:prstGeom prst="straightConnector1">
              <a:avLst/>
            </a:prstGeom>
            <a:solidFill>
              <a:srgbClr val="4D95EA"/>
            </a:solidFill>
            <a:ln cap="flat" cmpd="sng" w="12700">
              <a:solidFill>
                <a:srgbClr val="CB9C8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0" name="Google Shape;110;p3"/>
            <p:cNvSpPr/>
            <p:nvPr/>
          </p:nvSpPr>
          <p:spPr>
            <a:xfrm>
              <a:off x="0" y="2085181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0" y="1563881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444B57"/>
                  </a:solidFill>
                </a:rPr>
                <a:t>Lead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444B57"/>
                  </a:solidFill>
                </a:rPr>
                <a:t>Developer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: </a:t>
              </a:r>
              <a:r>
                <a:rPr b="0" i="0" lang="en-US" sz="2400" u="sng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Shanshan Li</a:t>
              </a:r>
              <a:endParaRPr b="0" i="0" sz="2400" u="none" cap="none" strike="noStrike">
                <a:solidFill>
                  <a:srgbClr val="444B5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3"/>
            <p:cNvCxnSpPr/>
            <p:nvPr/>
          </p:nvCxnSpPr>
          <p:spPr>
            <a:xfrm>
              <a:off x="0" y="2606476"/>
              <a:ext cx="8284500" cy="0"/>
            </a:xfrm>
            <a:prstGeom prst="straightConnector1">
              <a:avLst/>
            </a:prstGeom>
            <a:solidFill>
              <a:srgbClr val="824DEA"/>
            </a:solidFill>
            <a:ln cap="flat" cmpd="sng" w="12700">
              <a:solidFill>
                <a:srgbClr val="CB9C8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3" name="Google Shape;113;p3"/>
            <p:cNvSpPr/>
            <p:nvPr/>
          </p:nvSpPr>
          <p:spPr>
            <a:xfrm>
              <a:off x="0" y="2606476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0" y="2085176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444B57"/>
                  </a:solidFill>
                </a:rPr>
                <a:t>Developer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: </a:t>
              </a:r>
              <a:r>
                <a:rPr b="0" i="0" lang="en-US" sz="2400" u="sng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Kishore Kanchan</a:t>
              </a:r>
              <a:endParaRPr b="0" i="0" sz="2400" u="none" cap="none" strike="noStrike">
                <a:solidFill>
                  <a:srgbClr val="444B5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3"/>
            <p:cNvCxnSpPr/>
            <p:nvPr/>
          </p:nvCxnSpPr>
          <p:spPr>
            <a:xfrm>
              <a:off x="0" y="3127772"/>
              <a:ext cx="8284500" cy="0"/>
            </a:xfrm>
            <a:prstGeom prst="straightConnector1">
              <a:avLst/>
            </a:prstGeom>
            <a:solidFill>
              <a:srgbClr val="EA4CD4"/>
            </a:solidFill>
            <a:ln cap="flat" cmpd="sng" w="12700">
              <a:solidFill>
                <a:srgbClr val="CB9C8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6" name="Google Shape;116;p3"/>
            <p:cNvSpPr/>
            <p:nvPr/>
          </p:nvSpPr>
          <p:spPr>
            <a:xfrm>
              <a:off x="0" y="3127772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2606472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444B57"/>
                  </a:solidFill>
                </a:rPr>
                <a:t>Lead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444B57"/>
                  </a:solidFill>
                </a:rPr>
                <a:t>DBA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: </a:t>
              </a:r>
              <a:r>
                <a:rPr b="0" i="0" lang="en-US" sz="2400" u="sng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Rufan Mirganiyev</a:t>
              </a:r>
              <a:endParaRPr b="0" i="0" sz="2400" u="none" cap="none" strike="noStrike">
                <a:solidFill>
                  <a:srgbClr val="444B5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3"/>
            <p:cNvCxnSpPr/>
            <p:nvPr/>
          </p:nvCxnSpPr>
          <p:spPr>
            <a:xfrm>
              <a:off x="0" y="3649067"/>
              <a:ext cx="8284500" cy="0"/>
            </a:xfrm>
            <a:prstGeom prst="straightConnector1">
              <a:avLst/>
            </a:prstGeom>
            <a:solidFill>
              <a:srgbClr val="EA4C56"/>
            </a:solidFill>
            <a:ln cap="flat" cmpd="sng" w="12700">
              <a:solidFill>
                <a:srgbClr val="CB9C8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9" name="Google Shape;119;p3"/>
            <p:cNvSpPr txBox="1"/>
            <p:nvPr/>
          </p:nvSpPr>
          <p:spPr>
            <a:xfrm>
              <a:off x="0" y="3127767"/>
              <a:ext cx="8284500" cy="521400"/>
            </a:xfrm>
            <a:prstGeom prst="rect">
              <a:avLst/>
            </a:prstGeom>
            <a:noFill/>
            <a:ln cap="flat" cmpd="sng" w="9525">
              <a:solidFill>
                <a:srgbClr val="CB9C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444B57"/>
                  </a:solidFill>
                </a:rPr>
                <a:t>QA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444B57"/>
                  </a:solidFill>
                </a:rPr>
                <a:t>Analyst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444B57"/>
                  </a:solidFill>
                </a:rPr>
                <a:t>&amp;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444B57"/>
                  </a:solidFill>
                </a:rPr>
                <a:t>Tester</a:t>
              </a:r>
              <a:r>
                <a:rPr b="0" i="0" lang="en-US" sz="2400" u="none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</a:rPr>
                <a:t>: </a:t>
              </a:r>
              <a:r>
                <a:rPr b="0" i="0" lang="en-US" sz="2400" u="sng" cap="none" strike="noStrike">
                  <a:solidFill>
                    <a:srgbClr val="444B57"/>
                  </a:solidFill>
                  <a:latin typeface="Arial"/>
                  <a:ea typeface="Arial"/>
                  <a:cs typeface="Arial"/>
                  <a:sym typeface="Arial"/>
                  <a:hlinkClick r:id="rId9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Louise Ngo</a:t>
              </a:r>
              <a:endParaRPr b="0" i="0" sz="2400" u="none" cap="none" strike="noStrike">
                <a:solidFill>
                  <a:srgbClr val="444B5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"/>
          <p:cNvCxnSpPr/>
          <p:nvPr/>
        </p:nvCxnSpPr>
        <p:spPr>
          <a:xfrm>
            <a:off x="0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2"/>
          <p:cNvSpPr txBox="1"/>
          <p:nvPr>
            <p:ph type="title"/>
          </p:nvPr>
        </p:nvSpPr>
        <p:spPr>
          <a:xfrm>
            <a:off x="1028501" y="384567"/>
            <a:ext cx="9341184" cy="66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BRM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-226700" y="1764275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00" y="1834163"/>
            <a:ext cx="5971925" cy="35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225" y="1860074"/>
            <a:ext cx="4563650" cy="34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g1bc609d2314_0_6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g1bc609d2314_0_6"/>
          <p:cNvSpPr txBox="1"/>
          <p:nvPr>
            <p:ph type="title"/>
          </p:nvPr>
        </p:nvSpPr>
        <p:spPr>
          <a:xfrm>
            <a:off x="1028501" y="384567"/>
            <a:ext cx="93411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Context 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g1bc609d2314_0_6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1bc609d231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63" y="2169225"/>
            <a:ext cx="6717151" cy="380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bc609d2314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062" y="2658488"/>
            <a:ext cx="4822976" cy="2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1bc609d2314_0_12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g1bc609d2314_0_12"/>
          <p:cNvSpPr txBox="1"/>
          <p:nvPr>
            <p:ph type="title"/>
          </p:nvPr>
        </p:nvSpPr>
        <p:spPr>
          <a:xfrm>
            <a:off x="1028501" y="454442"/>
            <a:ext cx="93411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Architecture</a:t>
            </a:r>
            <a:r>
              <a:rPr lang="en-US">
                <a:solidFill>
                  <a:schemeClr val="lt1"/>
                </a:solidFill>
              </a:rPr>
              <a:t> 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g1bc609d2314_0_12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1bc609d231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0" y="2170100"/>
            <a:ext cx="6358849" cy="35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bc609d2314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562" y="2446400"/>
            <a:ext cx="5219738" cy="30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g1bc609d2314_0_18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g1bc609d2314_0_18"/>
          <p:cNvSpPr txBox="1"/>
          <p:nvPr>
            <p:ph type="title"/>
          </p:nvPr>
        </p:nvSpPr>
        <p:spPr>
          <a:xfrm>
            <a:off x="1028501" y="384567"/>
            <a:ext cx="93411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g1bc609d2314_0_18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1bc609d231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75" y="1637650"/>
            <a:ext cx="7674542" cy="45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g1bc609d2314_0_24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g1bc609d2314_0_24"/>
          <p:cNvSpPr txBox="1"/>
          <p:nvPr>
            <p:ph type="title"/>
          </p:nvPr>
        </p:nvSpPr>
        <p:spPr>
          <a:xfrm>
            <a:off x="1028501" y="384567"/>
            <a:ext cx="93411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Use Case 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g1bc609d2314_0_24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1bc609d231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25" y="1672450"/>
            <a:ext cx="8095450" cy="45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g1bc609d2314_0_30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g1bc609d2314_0_30"/>
          <p:cNvSpPr txBox="1"/>
          <p:nvPr>
            <p:ph type="title"/>
          </p:nvPr>
        </p:nvSpPr>
        <p:spPr>
          <a:xfrm>
            <a:off x="1028501" y="384567"/>
            <a:ext cx="93411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Activity 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g1bc609d2314_0_30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1bc609d231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88" y="1554650"/>
            <a:ext cx="6174514" cy="45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9C8E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1bc609d2314_0_36"/>
          <p:cNvCxnSpPr/>
          <p:nvPr/>
        </p:nvCxnSpPr>
        <p:spPr>
          <a:xfrm>
            <a:off x="0" y="1185205"/>
            <a:ext cx="804300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g1bc609d2314_0_36"/>
          <p:cNvSpPr txBox="1"/>
          <p:nvPr>
            <p:ph type="title"/>
          </p:nvPr>
        </p:nvSpPr>
        <p:spPr>
          <a:xfrm>
            <a:off x="1028500" y="384575"/>
            <a:ext cx="1075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Data Feed</a:t>
            </a:r>
            <a:r>
              <a:rPr lang="en-US">
                <a:solidFill>
                  <a:schemeClr val="lt1"/>
                </a:solidFill>
              </a:rPr>
              <a:t> Diagram (Logical &amp; Physical)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g1bc609d2314_0_36"/>
          <p:cNvSpPr txBox="1"/>
          <p:nvPr/>
        </p:nvSpPr>
        <p:spPr>
          <a:xfrm>
            <a:off x="1140900" y="1554650"/>
            <a:ext cx="97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1bc609d2314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63" y="1954850"/>
            <a:ext cx="5188964" cy="45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bc609d2314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827" y="1954850"/>
            <a:ext cx="52959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D2324"/>
      </a:dk2>
      <a:lt2>
        <a:srgbClr val="E3E2E8"/>
      </a:lt2>
      <a:accent1>
        <a:srgbClr val="97A84D"/>
      </a:accent1>
      <a:accent2>
        <a:srgbClr val="BB9C35"/>
      </a:accent2>
      <a:accent3>
        <a:srgbClr val="EB8751"/>
      </a:accent3>
      <a:accent4>
        <a:srgbClr val="EB4E58"/>
      </a:accent4>
      <a:accent5>
        <a:srgbClr val="EE6EAC"/>
      </a:accent5>
      <a:accent6>
        <a:srgbClr val="EB4EDB"/>
      </a:accent6>
      <a:hlink>
        <a:srgbClr val="766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2022-12-18T21:49:39Z</dcterms:created>
  <dc:creator>Ngo, Ms. Louise</dc:creator>
</cp:coreProperties>
</file>