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8+Z+Q+DEc+/JlTaLdGiY4M+K2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2af20b0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42af20b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2af20b019_0_0"/>
          <p:cNvSpPr/>
          <p:nvPr/>
        </p:nvSpPr>
        <p:spPr>
          <a:xfrm>
            <a:off x="3910275" y="379339"/>
            <a:ext cx="975000" cy="426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02.01 Create an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42af20b019_0_0"/>
          <p:cNvSpPr/>
          <p:nvPr/>
        </p:nvSpPr>
        <p:spPr>
          <a:xfrm>
            <a:off x="3922470" y="1481957"/>
            <a:ext cx="950700" cy="431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02.02 Sign Into Account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42af20b019_0_0"/>
          <p:cNvSpPr/>
          <p:nvPr/>
        </p:nvSpPr>
        <p:spPr>
          <a:xfrm>
            <a:off x="3840531" y="3264202"/>
            <a:ext cx="1114500" cy="376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02.05</a:t>
            </a:r>
            <a:r>
              <a:rPr b="0" i="0" lang="en-US" sz="9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Artworks</a:t>
            </a:r>
            <a:r>
              <a:rPr b="0" i="0" lang="en-US" sz="9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42af20b019_0_0"/>
          <p:cNvSpPr/>
          <p:nvPr/>
        </p:nvSpPr>
        <p:spPr>
          <a:xfrm>
            <a:off x="2478882" y="4508474"/>
            <a:ext cx="1326900" cy="326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02.06 Remove Artworks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42af20b019_0_0"/>
          <p:cNvSpPr txBox="1"/>
          <p:nvPr/>
        </p:nvSpPr>
        <p:spPr>
          <a:xfrm>
            <a:off x="747938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g242af20b019_0_0"/>
          <p:cNvCxnSpPr/>
          <p:nvPr/>
        </p:nvCxnSpPr>
        <p:spPr>
          <a:xfrm>
            <a:off x="1059313" y="294757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g242af20b019_0_0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g242af20b019_0_0"/>
          <p:cNvSpPr txBox="1"/>
          <p:nvPr/>
        </p:nvSpPr>
        <p:spPr>
          <a:xfrm>
            <a:off x="67300" y="2786075"/>
            <a:ext cx="1315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Subscribed Galleries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242af20b019_0_0"/>
          <p:cNvSpPr txBox="1"/>
          <p:nvPr/>
        </p:nvSpPr>
        <p:spPr>
          <a:xfrm>
            <a:off x="8048275" y="2673090"/>
            <a:ext cx="1163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g242af20b019_0_0"/>
          <p:cNvCxnSpPr>
            <a:stCxn id="64" idx="6"/>
            <a:endCxn id="54" idx="2"/>
          </p:cNvCxnSpPr>
          <p:nvPr/>
        </p:nvCxnSpPr>
        <p:spPr>
          <a:xfrm flipH="1" rot="10800000">
            <a:off x="771096" y="592338"/>
            <a:ext cx="3139200" cy="197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g242af20b019_0_0"/>
          <p:cNvCxnSpPr>
            <a:stCxn id="64" idx="6"/>
            <a:endCxn id="55" idx="2"/>
          </p:cNvCxnSpPr>
          <p:nvPr/>
        </p:nvCxnSpPr>
        <p:spPr>
          <a:xfrm flipH="1" rot="10800000">
            <a:off x="771096" y="1697538"/>
            <a:ext cx="3151500" cy="87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g242af20b019_0_0"/>
          <p:cNvCxnSpPr>
            <a:stCxn id="64" idx="6"/>
            <a:endCxn id="56" idx="2"/>
          </p:cNvCxnSpPr>
          <p:nvPr/>
        </p:nvCxnSpPr>
        <p:spPr>
          <a:xfrm>
            <a:off x="771096" y="2571738"/>
            <a:ext cx="3069300" cy="8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g242af20b019_0_0"/>
          <p:cNvCxnSpPr>
            <a:stCxn id="68" idx="2"/>
            <a:endCxn id="57" idx="7"/>
          </p:cNvCxnSpPr>
          <p:nvPr/>
        </p:nvCxnSpPr>
        <p:spPr>
          <a:xfrm flipH="1">
            <a:off x="3611318" y="2443525"/>
            <a:ext cx="4666500" cy="21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g242af20b019_0_0"/>
          <p:cNvCxnSpPr>
            <a:stCxn id="68" idx="2"/>
          </p:cNvCxnSpPr>
          <p:nvPr/>
        </p:nvCxnSpPr>
        <p:spPr>
          <a:xfrm flipH="1">
            <a:off x="6477518" y="2443525"/>
            <a:ext cx="1800300" cy="24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0" name="Google Shape;70;g242af20b0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22" y="1984063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42af20b0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8197" y="1942575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g242af20b019_0_0"/>
          <p:cNvCxnSpPr>
            <a:stCxn id="64" idx="6"/>
            <a:endCxn id="73" idx="2"/>
          </p:cNvCxnSpPr>
          <p:nvPr/>
        </p:nvCxnSpPr>
        <p:spPr>
          <a:xfrm flipH="1" rot="10800000">
            <a:off x="771096" y="2500938"/>
            <a:ext cx="2575800" cy="7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g242af20b019_0_0"/>
          <p:cNvCxnSpPr>
            <a:stCxn id="68" idx="2"/>
            <a:endCxn id="55" idx="6"/>
          </p:cNvCxnSpPr>
          <p:nvPr/>
        </p:nvCxnSpPr>
        <p:spPr>
          <a:xfrm rot="10800000">
            <a:off x="4873118" y="1697425"/>
            <a:ext cx="3404700" cy="74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g242af20b019_0_0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R2</a:t>
            </a:r>
            <a:r>
              <a:rPr b="1" lang="en-US" u="sng"/>
              <a:t>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I3:</a:t>
            </a:r>
            <a:r>
              <a:rPr b="1" lang="en-US" u="sng"/>
              <a:t>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Diagrams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42af20b019_0_0"/>
          <p:cNvSpPr/>
          <p:nvPr/>
        </p:nvSpPr>
        <p:spPr>
          <a:xfrm>
            <a:off x="5499972" y="4412620"/>
            <a:ext cx="1185600" cy="518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02.07 Modify Artwork Information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g242af20b019_0_0"/>
          <p:cNvCxnSpPr>
            <a:stCxn id="68" idx="2"/>
            <a:endCxn id="54" idx="6"/>
          </p:cNvCxnSpPr>
          <p:nvPr/>
        </p:nvCxnSpPr>
        <p:spPr>
          <a:xfrm rot="10800000">
            <a:off x="4885418" y="592225"/>
            <a:ext cx="3392400" cy="185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" name="Google Shape;78;g242af20b019_0_0"/>
          <p:cNvSpPr/>
          <p:nvPr/>
        </p:nvSpPr>
        <p:spPr>
          <a:xfrm>
            <a:off x="7342375" y="128750"/>
            <a:ext cx="732300" cy="21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42af20b019_0_0"/>
          <p:cNvSpPr/>
          <p:nvPr/>
        </p:nvSpPr>
        <p:spPr>
          <a:xfrm>
            <a:off x="7342375" y="379288"/>
            <a:ext cx="732300" cy="211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42af20b019_0_0"/>
          <p:cNvSpPr txBox="1"/>
          <p:nvPr/>
        </p:nvSpPr>
        <p:spPr>
          <a:xfrm>
            <a:off x="8048275" y="339950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42af20b019_0_0"/>
          <p:cNvSpPr/>
          <p:nvPr/>
        </p:nvSpPr>
        <p:spPr>
          <a:xfrm>
            <a:off x="7342375" y="629825"/>
            <a:ext cx="732300" cy="211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42af20b019_0_0"/>
          <p:cNvSpPr txBox="1"/>
          <p:nvPr/>
        </p:nvSpPr>
        <p:spPr>
          <a:xfrm>
            <a:off x="8048275" y="592200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42af20b019_0_0"/>
          <p:cNvSpPr/>
          <p:nvPr/>
        </p:nvSpPr>
        <p:spPr>
          <a:xfrm>
            <a:off x="7342375" y="913088"/>
            <a:ext cx="732300" cy="2112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42af20b019_0_0"/>
          <p:cNvSpPr txBox="1"/>
          <p:nvPr/>
        </p:nvSpPr>
        <p:spPr>
          <a:xfrm>
            <a:off x="8061200" y="866725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42af20b019_0_0"/>
          <p:cNvSpPr/>
          <p:nvPr/>
        </p:nvSpPr>
        <p:spPr>
          <a:xfrm>
            <a:off x="3346883" y="2321337"/>
            <a:ext cx="2101800" cy="3594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02.11 Review &amp; Choose Subscription Plan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g242af20b019_0_0"/>
          <p:cNvCxnSpPr>
            <a:stCxn id="64" idx="6"/>
            <a:endCxn id="57" idx="1"/>
          </p:cNvCxnSpPr>
          <p:nvPr/>
        </p:nvCxnSpPr>
        <p:spPr>
          <a:xfrm>
            <a:off x="771096" y="2571738"/>
            <a:ext cx="1902000" cy="198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g242af20b019_0_0"/>
          <p:cNvCxnSpPr>
            <a:stCxn id="68" idx="2"/>
            <a:endCxn id="56" idx="6"/>
          </p:cNvCxnSpPr>
          <p:nvPr/>
        </p:nvCxnSpPr>
        <p:spPr>
          <a:xfrm flipH="1">
            <a:off x="4955018" y="2443525"/>
            <a:ext cx="3322800" cy="100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g242af20b019_0_0"/>
          <p:cNvSpPr txBox="1"/>
          <p:nvPr/>
        </p:nvSpPr>
        <p:spPr>
          <a:xfrm>
            <a:off x="8048275" y="98250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g242af20b019_0_0"/>
          <p:cNvCxnSpPr>
            <a:stCxn id="68" idx="2"/>
            <a:endCxn id="73" idx="6"/>
          </p:cNvCxnSpPr>
          <p:nvPr/>
        </p:nvCxnSpPr>
        <p:spPr>
          <a:xfrm flipH="1">
            <a:off x="5448818" y="2443525"/>
            <a:ext cx="2829000" cy="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g242af20b019_0_0"/>
          <p:cNvCxnSpPr>
            <a:stCxn id="64" idx="6"/>
            <a:endCxn id="76" idx="1"/>
          </p:cNvCxnSpPr>
          <p:nvPr/>
        </p:nvCxnSpPr>
        <p:spPr>
          <a:xfrm>
            <a:off x="771096" y="2571738"/>
            <a:ext cx="4902600" cy="19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" name="Google Shape;68;g242af20b019_0_0"/>
          <p:cNvSpPr/>
          <p:nvPr/>
        </p:nvSpPr>
        <p:spPr>
          <a:xfrm>
            <a:off x="8277818" y="2328325"/>
            <a:ext cx="252300" cy="23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42af20b019_0_0"/>
          <p:cNvSpPr/>
          <p:nvPr/>
        </p:nvSpPr>
        <p:spPr>
          <a:xfrm>
            <a:off x="678996" y="2456538"/>
            <a:ext cx="92100" cy="23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242af20b019_0_0"/>
          <p:cNvCxnSpPr/>
          <p:nvPr/>
        </p:nvCxnSpPr>
        <p:spPr>
          <a:xfrm>
            <a:off x="2159125" y="356850"/>
            <a:ext cx="50700" cy="4713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g242af20b019_0_0"/>
          <p:cNvCxnSpPr/>
          <p:nvPr/>
        </p:nvCxnSpPr>
        <p:spPr>
          <a:xfrm>
            <a:off x="2157825" y="350550"/>
            <a:ext cx="4568700" cy="12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g242af20b019_0_0"/>
          <p:cNvCxnSpPr/>
          <p:nvPr/>
        </p:nvCxnSpPr>
        <p:spPr>
          <a:xfrm>
            <a:off x="6714225" y="350325"/>
            <a:ext cx="18600" cy="4682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g242af20b019_0_0"/>
          <p:cNvCxnSpPr/>
          <p:nvPr/>
        </p:nvCxnSpPr>
        <p:spPr>
          <a:xfrm flipH="1" rot="10800000">
            <a:off x="2209900" y="5020675"/>
            <a:ext cx="4535100" cy="55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3840395" y="1241805"/>
            <a:ext cx="1559267" cy="588406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01.08 Cancel Subscription Plan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840396" y="2059776"/>
            <a:ext cx="1434653" cy="431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01.12 Like Artwork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47938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1059313" y="294757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"/>
          <p:cNvSpPr txBox="1"/>
          <p:nvPr/>
        </p:nvSpPr>
        <p:spPr>
          <a:xfrm>
            <a:off x="-216036" y="3499975"/>
            <a:ext cx="1315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Subscribed Galleries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8048275" y="2673090"/>
            <a:ext cx="1163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>
            <a:endCxn id="98" idx="2"/>
          </p:cNvCxnSpPr>
          <p:nvPr/>
        </p:nvCxnSpPr>
        <p:spPr>
          <a:xfrm flipH="1" rot="10800000">
            <a:off x="729395" y="1536008"/>
            <a:ext cx="3111000" cy="82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/>
          <p:nvPr/>
        </p:nvCxnSpPr>
        <p:spPr>
          <a:xfrm flipH="1" rot="10800000">
            <a:off x="733051" y="2271327"/>
            <a:ext cx="3128204" cy="10802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82" y="2771125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8197" y="1942575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>
            <a:endCxn id="110" idx="2"/>
          </p:cNvCxnSpPr>
          <p:nvPr/>
        </p:nvCxnSpPr>
        <p:spPr>
          <a:xfrm>
            <a:off x="642696" y="3307995"/>
            <a:ext cx="3197700" cy="14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1"/>
          <p:cNvCxnSpPr>
            <a:stCxn id="112" idx="2"/>
            <a:endCxn id="99" idx="6"/>
          </p:cNvCxnSpPr>
          <p:nvPr/>
        </p:nvCxnSpPr>
        <p:spPr>
          <a:xfrm rot="10800000">
            <a:off x="5275118" y="2275225"/>
            <a:ext cx="3002700" cy="16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1" lang="en-US" u="sng"/>
              <a:t>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I4</a:t>
            </a:r>
            <a:r>
              <a:rPr b="1" lang="en-US" u="sng"/>
              <a:t>: </a:t>
            </a: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Diagrams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>
            <a:stCxn id="112" idx="2"/>
            <a:endCxn id="98" idx="6"/>
          </p:cNvCxnSpPr>
          <p:nvPr/>
        </p:nvCxnSpPr>
        <p:spPr>
          <a:xfrm rot="10800000">
            <a:off x="5399618" y="1536025"/>
            <a:ext cx="2878200" cy="90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1"/>
          <p:cNvSpPr/>
          <p:nvPr/>
        </p:nvSpPr>
        <p:spPr>
          <a:xfrm>
            <a:off x="7342375" y="128750"/>
            <a:ext cx="732300" cy="211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342375" y="379288"/>
            <a:ext cx="732300" cy="211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8048275" y="339950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342375" y="629825"/>
            <a:ext cx="732300" cy="211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8048275" y="592200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7342375" y="913088"/>
            <a:ext cx="732300" cy="211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8061200" y="866725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840396" y="3273495"/>
            <a:ext cx="1516727" cy="359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02.12 Cancel Subscription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8048275" y="98250"/>
            <a:ext cx="566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"/>
          <p:cNvCxnSpPr>
            <a:stCxn id="112" idx="2"/>
            <a:endCxn id="110" idx="6"/>
          </p:cNvCxnSpPr>
          <p:nvPr/>
        </p:nvCxnSpPr>
        <p:spPr>
          <a:xfrm flipH="1">
            <a:off x="5357018" y="2443525"/>
            <a:ext cx="2920800" cy="100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1"/>
          <p:cNvSpPr/>
          <p:nvPr/>
        </p:nvSpPr>
        <p:spPr>
          <a:xfrm>
            <a:off x="8277818" y="2328325"/>
            <a:ext cx="252300" cy="23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678996" y="2456538"/>
            <a:ext cx="92100" cy="23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>
            <a:off x="2159125" y="356850"/>
            <a:ext cx="50700" cy="4713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"/>
          <p:cNvCxnSpPr/>
          <p:nvPr/>
        </p:nvCxnSpPr>
        <p:spPr>
          <a:xfrm>
            <a:off x="2157825" y="350550"/>
            <a:ext cx="4568700" cy="12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"/>
          <p:cNvCxnSpPr/>
          <p:nvPr/>
        </p:nvCxnSpPr>
        <p:spPr>
          <a:xfrm>
            <a:off x="6714225" y="350325"/>
            <a:ext cx="18600" cy="4682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"/>
          <p:cNvCxnSpPr/>
          <p:nvPr/>
        </p:nvCxnSpPr>
        <p:spPr>
          <a:xfrm flipH="1" rot="10800000">
            <a:off x="2209900" y="5020675"/>
            <a:ext cx="4535100" cy="55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49" y="1634754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-11757" y="2309622"/>
            <a:ext cx="819142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Subscribed Clients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Jianan Jiang</dc:creator>
</cp:coreProperties>
</file>