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hzzvAN4Bf7DfyIqMwAtM+nLPPJ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1F2198-5828-4BF0-B701-E967FA04DDAE}">
  <a:tblStyle styleId="{4D1F2198-5828-4BF0-B701-E967FA04DD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e2248070c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6e2248070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11253"/>
          <a:stretch/>
        </p:blipFill>
        <p:spPr>
          <a:xfrm>
            <a:off x="164275" y="764776"/>
            <a:ext cx="11863452" cy="59898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2549250" y="250750"/>
            <a:ext cx="709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Revolution Art - Business Relationship Map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e2248070c_1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User Roles by Business Group</a:t>
            </a:r>
            <a:endParaRPr b="1"/>
          </a:p>
        </p:txBody>
      </p:sp>
      <p:graphicFrame>
        <p:nvGraphicFramePr>
          <p:cNvPr id="91" name="Google Shape;91;g16e2248070c_1_12"/>
          <p:cNvGraphicFramePr/>
          <p:nvPr/>
        </p:nvGraphicFramePr>
        <p:xfrm>
          <a:off x="952500" y="31221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{4D1F2198-5828-4BF0-B701-E967FA04DDAE}</a:tableStyleId>
              </a:tblPr>
              <a:tblGrid>
                <a:gridCol w="3429000"/>
                <a:gridCol w="3429000"/>
                <a:gridCol w="3429000"/>
              </a:tblGrid>
              <a:tr h="452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Business Group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User Role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Team Member Name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452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/>
                        <a:t>Finance Management</a:t>
                      </a:r>
                      <a:endParaRPr i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Accountant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Jianan Jiang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/>
                        <a:t>Advertising Team</a:t>
                      </a:r>
                      <a:endParaRPr i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Advertisement Sales </a:t>
                      </a:r>
                      <a:r>
                        <a:rPr lang="en-US"/>
                        <a:t>Representative</a:t>
                      </a:r>
                      <a:r>
                        <a:rPr lang="en-US"/>
                        <a:t> / Art Market </a:t>
                      </a:r>
                      <a:r>
                        <a:rPr lang="en-US"/>
                        <a:t>Analysist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Melika Zandikarimi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52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/>
                        <a:t>Subscription / Account Management</a:t>
                      </a:r>
                      <a:endParaRPr i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Account Manager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Jianan Jiang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9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/>
                        <a:t>Customer Support Team</a:t>
                      </a:r>
                      <a:endParaRPr i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Coordination with Art Handlers /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Daily Need Manager /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Solving technical issues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Kishore Kanchan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92" name="Google Shape;92;g16e2248070c_1_12"/>
          <p:cNvSpPr txBox="1"/>
          <p:nvPr/>
        </p:nvSpPr>
        <p:spPr>
          <a:xfrm>
            <a:off x="952500" y="1765163"/>
            <a:ext cx="685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latin typeface="Calibri"/>
                <a:ea typeface="Calibri"/>
                <a:cs typeface="Calibri"/>
                <a:sym typeface="Calibri"/>
              </a:rPr>
              <a:t>External Users (Customers)</a:t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Subscribed Clients (Louise Ngo)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Subscribed Galleries (Melika Zandikarimi)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2022-10-18T23:22:59Z</dcterms:created>
  <dc:creator>melika zandi</dc:creator>
</cp:coreProperties>
</file>