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DZa1i2lvcLPWFUYRkFPTx+a/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50" y="20430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2022-11-11T21:08:42Z</dcterms:created>
  <dc:creator>Rufan Mirganiyev</dc:creator>
</cp:coreProperties>
</file>