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EdMkGeMiNkIr/IOpJvyPCbvt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744950" y="943463"/>
            <a:ext cx="1756800" cy="71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Revolution Art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Buyer’s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en"/>
              <a:t>Seller's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03. Searching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04. Shopping Cart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1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2" name="Google Shape;62;p1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lang="en"/>
              <a:t>Subscription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"/>
          <p:cNvCxnSpPr>
            <a:stCxn id="54" idx="2"/>
            <a:endCxn id="57" idx="0"/>
          </p:cNvCxnSpPr>
          <p:nvPr/>
        </p:nvCxnSpPr>
        <p:spPr>
          <a:xfrm>
            <a:off x="4623350" y="1658663"/>
            <a:ext cx="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p1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"/>
          <p:cNvSpPr txBox="1"/>
          <p:nvPr/>
        </p:nvSpPr>
        <p:spPr>
          <a:xfrm>
            <a:off x="542775" y="3477525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Jianan Jiang 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22910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Jianan Jiang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984563" y="3517893"/>
            <a:ext cx="1431975" cy="3923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Melika Zandikarimi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56895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Jianan Jiang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74209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Kishore Kanchan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933575" y="357082"/>
            <a:ext cx="5647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Revolution Art : Functional Decomposition Diagram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2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2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2"/>
          <p:cNvCxnSpPr/>
          <p:nvPr/>
        </p:nvCxnSpPr>
        <p:spPr>
          <a:xfrm flipH="1" rot="10800000">
            <a:off x="4924325" y="2772642"/>
            <a:ext cx="978600" cy="168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2"/>
          <p:cNvCxnSpPr/>
          <p:nvPr/>
        </p:nvCxnSpPr>
        <p:spPr>
          <a:xfrm flipH="1" rot="10800000">
            <a:off x="1735250" y="2806763"/>
            <a:ext cx="978600" cy="168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2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2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en" sz="1200">
                <a:solidFill>
                  <a:schemeClr val="dk1"/>
                </a:solidFill>
              </a:rPr>
              <a:t>Seller's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Account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5410350" y="687050"/>
            <a:ext cx="1509000" cy="419725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 Buyer’s 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04. Shopping Cart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7559875" y="2464438"/>
            <a:ext cx="1425650" cy="6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Revolution 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-89434" y="1161762"/>
            <a:ext cx="1333059" cy="641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Artwork by Created Time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837838" y="1143357"/>
            <a:ext cx="1873333" cy="322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Account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2"/>
          <p:cNvCxnSpPr/>
          <p:nvPr/>
        </p:nvCxnSpPr>
        <p:spPr>
          <a:xfrm rot="10800000">
            <a:off x="6466375" y="1737463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2"/>
          <p:cNvSpPr txBox="1"/>
          <p:nvPr/>
        </p:nvSpPr>
        <p:spPr>
          <a:xfrm>
            <a:off x="4071051" y="1507163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320434" y="2006283"/>
            <a:ext cx="1793405" cy="617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Artwork by Artwork Authors and salers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440800" y="136813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Authenticate  Account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"/>
          <p:cNvCxnSpPr/>
          <p:nvPr/>
        </p:nvCxnSpPr>
        <p:spPr>
          <a:xfrm rot="10800000">
            <a:off x="4014613" y="1937651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2"/>
          <p:cNvSpPr txBox="1"/>
          <p:nvPr/>
        </p:nvSpPr>
        <p:spPr>
          <a:xfrm>
            <a:off x="2425874" y="1282281"/>
            <a:ext cx="1781064" cy="379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Account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05. </a:t>
            </a:r>
            <a:r>
              <a:rPr lang="en" sz="1200"/>
              <a:t>Subscription Plan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2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03. Searching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2"/>
          <p:cNvCxnSpPr/>
          <p:nvPr/>
        </p:nvCxnSpPr>
        <p:spPr>
          <a:xfrm rot="10800000">
            <a:off x="1640476" y="1971479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2"/>
          <p:cNvCxnSpPr/>
          <p:nvPr/>
        </p:nvCxnSpPr>
        <p:spPr>
          <a:xfrm rot="10800000">
            <a:off x="5286325" y="1466006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 rot="10800000">
            <a:off x="2843775" y="16181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9" name="Google Shape;99;p2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0" name="Google Shape;100;p2"/>
          <p:cNvCxnSpPr/>
          <p:nvPr/>
        </p:nvCxnSpPr>
        <p:spPr>
          <a:xfrm rot="10800000">
            <a:off x="1065275" y="245126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1" name="Google Shape;101;p2"/>
          <p:cNvCxnSpPr/>
          <p:nvPr/>
        </p:nvCxnSpPr>
        <p:spPr>
          <a:xfrm rot="10800000">
            <a:off x="5627525" y="324892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2"/>
          <p:cNvSpPr txBox="1"/>
          <p:nvPr/>
        </p:nvSpPr>
        <p:spPr>
          <a:xfrm>
            <a:off x="5902925" y="2777188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Customer Contact and Address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rot="10800000">
            <a:off x="5236525" y="3904463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2"/>
          <p:cNvSpPr txBox="1"/>
          <p:nvPr/>
        </p:nvSpPr>
        <p:spPr>
          <a:xfrm>
            <a:off x="3785959" y="3092345"/>
            <a:ext cx="178849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Payment Method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380050" y="2749263"/>
            <a:ext cx="1616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receive sales program weekly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602611" y="1529800"/>
            <a:ext cx="1557579" cy="6605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Artwork by Artwork Types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 rot="10800000">
            <a:off x="4578525" y="3461401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 rot="10800000">
            <a:off x="1588025" y="320656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09" name="Google Shape;109;p2"/>
          <p:cNvSpPr txBox="1"/>
          <p:nvPr/>
        </p:nvSpPr>
        <p:spPr>
          <a:xfrm>
            <a:off x="5422325" y="361437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Payment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2"/>
          <p:cNvSpPr txBox="1"/>
          <p:nvPr/>
        </p:nvSpPr>
        <p:spPr>
          <a:xfrm>
            <a:off x="7010924" y="1963733"/>
            <a:ext cx="2057752" cy="480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Customer Support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 rot="10800000">
            <a:off x="4399688" y="2513188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"/>
          <p:cNvSpPr txBox="1"/>
          <p:nvPr/>
        </p:nvSpPr>
        <p:spPr>
          <a:xfrm>
            <a:off x="4301274" y="2188788"/>
            <a:ext cx="1938701" cy="318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Customer Support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908502" y="3765513"/>
            <a:ext cx="1482241" cy="4367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E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mpty or modify shopping cart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493816" y="90063"/>
            <a:ext cx="3788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Revolution Art : </a:t>
            </a:r>
            <a:r>
              <a:rPr lang="en" sz="1800"/>
              <a:t>Fishbone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/>
          </a:p>
        </p:txBody>
      </p:sp>
      <p:cxnSp>
        <p:nvCxnSpPr>
          <p:cNvPr id="117" name="Google Shape;117;p2"/>
          <p:cNvCxnSpPr/>
          <p:nvPr/>
        </p:nvCxnSpPr>
        <p:spPr>
          <a:xfrm rot="10800000">
            <a:off x="5743837" y="2038726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18" name="Google Shape;118;p2"/>
          <p:cNvSpPr txBox="1"/>
          <p:nvPr/>
        </p:nvSpPr>
        <p:spPr>
          <a:xfrm>
            <a:off x="5316502" y="1680370"/>
            <a:ext cx="1469287" cy="33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Ac</a:t>
            </a:r>
            <a:r>
              <a:rPr lang="en" sz="1100"/>
              <a:t>c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"/>
          <p:cNvCxnSpPr/>
          <p:nvPr/>
        </p:nvCxnSpPr>
        <p:spPr>
          <a:xfrm rot="10800000">
            <a:off x="6189487" y="2625588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0" name="Google Shape;120;p2"/>
          <p:cNvSpPr txBox="1"/>
          <p:nvPr/>
        </p:nvSpPr>
        <p:spPr>
          <a:xfrm>
            <a:off x="5393975" y="2382463"/>
            <a:ext cx="16734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View </a:t>
            </a:r>
            <a:r>
              <a:rPr b="0" i="0" lang="en" sz="11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Purchase History</a:t>
            </a:r>
            <a:endParaRPr b="0" i="0" sz="11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"/>
          <p:cNvCxnSpPr/>
          <p:nvPr/>
        </p:nvCxnSpPr>
        <p:spPr>
          <a:xfrm rot="10800000">
            <a:off x="2183349" y="3760112"/>
            <a:ext cx="87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2"/>
          <p:cNvSpPr txBox="1"/>
          <p:nvPr/>
        </p:nvSpPr>
        <p:spPr>
          <a:xfrm>
            <a:off x="2397474" y="3265672"/>
            <a:ext cx="1482240" cy="477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receive artwork report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2"/>
          <p:cNvCxnSpPr/>
          <p:nvPr/>
        </p:nvCxnSpPr>
        <p:spPr>
          <a:xfrm rot="10800000">
            <a:off x="1059075" y="4051176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4" name="Google Shape;124;p2"/>
          <p:cNvSpPr txBox="1"/>
          <p:nvPr/>
        </p:nvSpPr>
        <p:spPr>
          <a:xfrm>
            <a:off x="701044" y="3670898"/>
            <a:ext cx="1482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receive discount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"/>
          <p:cNvCxnSpPr/>
          <p:nvPr/>
        </p:nvCxnSpPr>
        <p:spPr>
          <a:xfrm rot="10800000">
            <a:off x="3284157" y="220964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6" name="Google Shape;126;p2"/>
          <p:cNvSpPr txBox="1"/>
          <p:nvPr/>
        </p:nvSpPr>
        <p:spPr>
          <a:xfrm>
            <a:off x="2825532" y="1883759"/>
            <a:ext cx="1469287" cy="33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Ac</a:t>
            </a:r>
            <a:r>
              <a:rPr lang="en" sz="1100"/>
              <a:t>count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"/>
          <p:cNvCxnSpPr/>
          <p:nvPr/>
        </p:nvCxnSpPr>
        <p:spPr>
          <a:xfrm rot="10800000">
            <a:off x="3607655" y="2658773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8" name="Google Shape;128;p2"/>
          <p:cNvSpPr txBox="1"/>
          <p:nvPr/>
        </p:nvSpPr>
        <p:spPr>
          <a:xfrm>
            <a:off x="2408862" y="2149875"/>
            <a:ext cx="1673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A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dd, modify information and remove artworks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"/>
          <p:cNvCxnSpPr/>
          <p:nvPr/>
        </p:nvCxnSpPr>
        <p:spPr>
          <a:xfrm rot="10800000">
            <a:off x="4203974" y="4194549"/>
            <a:ext cx="891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