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 roundtripDataSignature="AMtx7miugHmGteypCLQ1RBDn/2DGBsGd5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Louise Ngo"/>
  <p:cmAuthor clrIdx="1" id="1" initials="" lastIdx="2" name="jianan ji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19T13:57:02.461">
    <p:pos x="1443" y="0"/>
    <p:text>Include vs Extend: 
Include is mandatory and tight relationship, in the sense that "Standard use case can NOT execute without the include
case" and "The included use case never stands alone. It
only occurs as a part of some larger base that
includes it" 
In contrast, Extend is a loose relationship. 
If we do have some include relationship, it should be between 02.02 and other related features. Because 02.02 is the task that we need to do many times that can be considered a first step for many other features flow. 
Whereas features like 02.01 or 02.11 is a one-time task, and cannot be listed in other feature flows. For example, the 1st time signing in, you will need to do 02.01, but next time on ward, that will not be necessary. Hence I recommend extend relationship for these features.</p:text>
    <p:extLst>
      <p:ext uri="{C676402C-5697-4E1C-873F-D02D1690AC5C}">
        <p15:threadingInfo timeZoneBias="0"/>
      </p:ext>
      <p:ext uri="http://customooxmlschemas.google.com/">
        <go:slidesCustomData xmlns:go="http://customooxmlschemas.google.com/" commentPostId="AAAAvSPdgTM"/>
      </p:ext>
    </p:extLst>
  </p:cm>
  <p:cm authorId="1" idx="1" dt="2023-04-19T13:57:02.461">
    <p:pos x="1443" y="0"/>
    <p:text>coz on our website, if you don't subscribe then you cannot add artworks to sell, so before we add artworks, we need to subscribe, that is the reason why I wrote &lt;&lt;include&gt;&gt; on the arrow between 02.11 to 02.05.</p:text>
    <p:extLst>
      <p:ext uri="{C676402C-5697-4E1C-873F-D02D1690AC5C}">
        <p15:threadingInfo timeZoneBias="0">
          <p15:parentCm authorId="0" idx="1"/>
        </p15:threadingInfo>
      </p:ext>
      <p:ext uri="http://customooxmlschemas.google.com/">
        <go:slidesCustomData xmlns:go="http://customooxmlschemas.google.com/" commentPostId="AAAAvR0NTvk"/>
      </p:ext>
    </p:extLst>
  </p:cm>
  <p:cm authorId="0" idx="2" dt="2023-04-19T13:45:56.380">
    <p:pos x="1443" y="100"/>
    <p:text>*First*, I think we should remove irrelevant actors. 
*Secondly*, the use case diagram include a system boundary, following this lecture: https://classes.pace.edu/d2l/le/content/366352/viewContent/2067375/View</p:text>
    <p:extLst>
      <p:ext uri="{C676402C-5697-4E1C-873F-D02D1690AC5C}">
        <p15:threadingInfo timeZoneBias="0"/>
      </p:ext>
      <p:ext uri="http://customooxmlschemas.google.com/">
        <go:slidesCustomData xmlns:go="http://customooxmlschemas.google.com/" commentPostId="AAAAvSPdgTE"/>
      </p:ext>
    </p:extLst>
  </p:cm>
  <p:cm authorId="0" idx="3" dt="2023-04-19T00:21:56.679">
    <p:pos x="1443" y="100"/>
    <p:text>And I believe the new version of this doc should be put on week 11.</p:text>
    <p:extLst>
      <p:ext uri="{C676402C-5697-4E1C-873F-D02D1690AC5C}">
        <p15:threadingInfo timeZoneBias="0">
          <p15:parentCm authorId="0" idx="2"/>
        </p15:threadingInfo>
      </p:ext>
      <p:ext uri="http://customooxmlschemas.google.com/">
        <go:slidesCustomData xmlns:go="http://customooxmlschemas.google.com/" commentPostId="AAAAvRc37dU"/>
      </p:ext>
    </p:extLst>
  </p:cm>
  <p:cm authorId="1" idx="2" dt="2023-04-19T13:45:56.380">
    <p:pos x="1443" y="100"/>
    <p:text>Agreed</p:text>
    <p:extLst>
      <p:ext uri="{C676402C-5697-4E1C-873F-D02D1690AC5C}">
        <p15:threadingInfo timeZoneBias="0">
          <p15:parentCm authorId="0" idx="2"/>
        </p15:threadingInfo>
      </p:ext>
      <p:ext uri="http://customooxmlschemas.google.com/">
        <go:slidesCustomData xmlns:go="http://customooxmlschemas.google.com/" commentPostId="AAAAvR0NTvc"/>
      </p:ext>
    </p:extLst>
  </p:cm>
  <p:cm authorId="0" idx="4" dt="2023-04-20T15:51:30.814">
    <p:pos x="6000" y="0"/>
    <p:text>We need to consider the relationship &lt;&lt;extend&gt;&gt; *logically*. But *Apparently* we are having arrows in the wrong direction right now. The arrow in the &lt;&lt;extend&gt;&gt; relationship goes from the extend case to the base case.</p:text>
    <p:extLst>
      <p:ext uri="{C676402C-5697-4E1C-873F-D02D1690AC5C}">
        <p15:threadingInfo timeZoneBias="0"/>
      </p:ext>
      <p:ext uri="http://customooxmlschemas.google.com/">
        <go:slidesCustomData xmlns:go="http://customooxmlschemas.google.com/" commentPostId="AAAAveTN4u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3910275" y="379339"/>
            <a:ext cx="975000" cy="426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02.01 Create an Account</a:t>
            </a:r>
            <a:endParaRPr b="0" i="0" sz="900" u="none" cap="none" strike="noStrike">
              <a:solidFill>
                <a:srgbClr val="000000"/>
              </a:solidFill>
              <a:latin typeface="Arial"/>
              <a:ea typeface="Arial"/>
              <a:cs typeface="Arial"/>
              <a:sym typeface="Arial"/>
            </a:endParaRPr>
          </a:p>
        </p:txBody>
      </p:sp>
      <p:sp>
        <p:nvSpPr>
          <p:cNvPr id="55" name="Google Shape;55;p1"/>
          <p:cNvSpPr/>
          <p:nvPr/>
        </p:nvSpPr>
        <p:spPr>
          <a:xfrm>
            <a:off x="3922470" y="1481957"/>
            <a:ext cx="950609" cy="4311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900" u="none" cap="none" strike="noStrike">
                <a:solidFill>
                  <a:srgbClr val="000000"/>
                </a:solidFill>
                <a:latin typeface="Arial"/>
                <a:ea typeface="Arial"/>
                <a:cs typeface="Arial"/>
                <a:sym typeface="Arial"/>
              </a:rPr>
              <a:t>02.02 Sign Into Account</a:t>
            </a:r>
            <a:endParaRPr b="0" i="0" sz="700" u="none" cap="none" strike="noStrike">
              <a:solidFill>
                <a:schemeClr val="dk1"/>
              </a:solidFill>
              <a:latin typeface="Arial"/>
              <a:ea typeface="Arial"/>
              <a:cs typeface="Arial"/>
              <a:sym typeface="Arial"/>
            </a:endParaRPr>
          </a:p>
        </p:txBody>
      </p:sp>
      <p:sp>
        <p:nvSpPr>
          <p:cNvPr id="56" name="Google Shape;56;p1"/>
          <p:cNvSpPr/>
          <p:nvPr/>
        </p:nvSpPr>
        <p:spPr>
          <a:xfrm>
            <a:off x="3840531" y="3264202"/>
            <a:ext cx="1114500" cy="3768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02.05</a:t>
            </a:r>
            <a:r>
              <a:rPr b="0" i="0" lang="en-US" sz="900" u="none" cap="none" strike="noStrike">
                <a:solidFill>
                  <a:srgbClr val="434343"/>
                </a:solidFill>
                <a:latin typeface="Arial"/>
                <a:ea typeface="Arial"/>
                <a:cs typeface="Arial"/>
                <a:sym typeface="Arial"/>
              </a:rPr>
              <a:t> </a:t>
            </a:r>
            <a:r>
              <a:rPr b="0" i="0" lang="en-US" sz="900" u="none" cap="none" strike="noStrike">
                <a:solidFill>
                  <a:schemeClr val="dk1"/>
                </a:solidFill>
                <a:latin typeface="Arial"/>
                <a:ea typeface="Arial"/>
                <a:cs typeface="Arial"/>
                <a:sym typeface="Arial"/>
              </a:rPr>
              <a:t>Add Artworks</a:t>
            </a:r>
            <a:r>
              <a:rPr b="0" i="0" lang="en-US" sz="900" u="none" cap="none" strike="noStrike">
                <a:solidFill>
                  <a:srgbClr val="434343"/>
                </a:solidFill>
                <a:latin typeface="Arial"/>
                <a:ea typeface="Arial"/>
                <a:cs typeface="Arial"/>
                <a:sym typeface="Arial"/>
              </a:rPr>
              <a:t> </a:t>
            </a:r>
            <a:endParaRPr b="0" i="0" sz="700" u="none" cap="none" strike="noStrike">
              <a:solidFill>
                <a:srgbClr val="000000"/>
              </a:solidFill>
              <a:latin typeface="Arial"/>
              <a:ea typeface="Arial"/>
              <a:cs typeface="Arial"/>
              <a:sym typeface="Arial"/>
            </a:endParaRPr>
          </a:p>
        </p:txBody>
      </p:sp>
      <p:sp>
        <p:nvSpPr>
          <p:cNvPr id="57" name="Google Shape;57;p1"/>
          <p:cNvSpPr/>
          <p:nvPr/>
        </p:nvSpPr>
        <p:spPr>
          <a:xfrm>
            <a:off x="2478882" y="4508474"/>
            <a:ext cx="1326900" cy="3267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02.06 Remove Artworks</a:t>
            </a:r>
            <a:endParaRPr b="0" i="0" sz="700" u="none" cap="none" strike="noStrike">
              <a:solidFill>
                <a:srgbClr val="000000"/>
              </a:solidFill>
              <a:latin typeface="Arial"/>
              <a:ea typeface="Arial"/>
              <a:cs typeface="Arial"/>
              <a:sym typeface="Arial"/>
            </a:endParaRPr>
          </a:p>
        </p:txBody>
      </p:sp>
      <p:sp>
        <p:nvSpPr>
          <p:cNvPr id="58" name="Google Shape;58;p1"/>
          <p:cNvSpPr txBox="1"/>
          <p:nvPr/>
        </p:nvSpPr>
        <p:spPr>
          <a:xfrm>
            <a:off x="7479388" y="2960200"/>
            <a:ext cx="1287600" cy="25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1"/>
          <p:cNvCxnSpPr/>
          <p:nvPr/>
        </p:nvCxnSpPr>
        <p:spPr>
          <a:xfrm>
            <a:off x="1059313" y="2947571"/>
            <a:ext cx="0" cy="0"/>
          </a:xfrm>
          <a:prstGeom prst="straightConnector1">
            <a:avLst/>
          </a:prstGeom>
          <a:noFill/>
          <a:ln cap="flat" cmpd="sng" w="9525">
            <a:solidFill>
              <a:schemeClr val="dk2"/>
            </a:solidFill>
            <a:prstDash val="solid"/>
            <a:round/>
            <a:headEnd len="sm" w="sm" type="none"/>
            <a:tailEnd len="sm" w="sm" type="none"/>
          </a:ln>
        </p:spPr>
      </p:cxnSp>
      <p:cxnSp>
        <p:nvCxnSpPr>
          <p:cNvPr id="60" name="Google Shape;60;p1"/>
          <p:cNvCxnSpPr/>
          <p:nvPr/>
        </p:nvCxnSpPr>
        <p:spPr>
          <a:xfrm>
            <a:off x="7708525" y="2190300"/>
            <a:ext cx="0" cy="0"/>
          </a:xfrm>
          <a:prstGeom prst="straightConnector1">
            <a:avLst/>
          </a:prstGeom>
          <a:noFill/>
          <a:ln cap="flat" cmpd="sng" w="9525">
            <a:solidFill>
              <a:schemeClr val="dk2"/>
            </a:solidFill>
            <a:prstDash val="solid"/>
            <a:round/>
            <a:headEnd len="sm" w="sm" type="none"/>
            <a:tailEnd len="sm" w="sm" type="none"/>
          </a:ln>
        </p:spPr>
      </p:cxnSp>
      <p:sp>
        <p:nvSpPr>
          <p:cNvPr id="61" name="Google Shape;61;p1"/>
          <p:cNvSpPr txBox="1"/>
          <p:nvPr/>
        </p:nvSpPr>
        <p:spPr>
          <a:xfrm>
            <a:off x="67300" y="2786075"/>
            <a:ext cx="1315500" cy="45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Subscribed Galleries</a:t>
            </a:r>
            <a:endParaRPr b="0" i="0" sz="1000" u="none" cap="none" strike="noStrike">
              <a:solidFill>
                <a:srgbClr val="000000"/>
              </a:solidFill>
              <a:latin typeface="Arial"/>
              <a:ea typeface="Arial"/>
              <a:cs typeface="Arial"/>
              <a:sym typeface="Arial"/>
            </a:endParaRPr>
          </a:p>
        </p:txBody>
      </p:sp>
      <p:sp>
        <p:nvSpPr>
          <p:cNvPr id="62" name="Google Shape;62;p1"/>
          <p:cNvSpPr txBox="1"/>
          <p:nvPr/>
        </p:nvSpPr>
        <p:spPr>
          <a:xfrm>
            <a:off x="8048275" y="2673090"/>
            <a:ext cx="1163700" cy="28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Account Manager</a:t>
            </a:r>
            <a:endParaRPr b="0" i="0" sz="1400" u="none" cap="none" strike="noStrike">
              <a:solidFill>
                <a:srgbClr val="000000"/>
              </a:solidFill>
              <a:latin typeface="Arial"/>
              <a:ea typeface="Arial"/>
              <a:cs typeface="Arial"/>
              <a:sym typeface="Arial"/>
            </a:endParaRPr>
          </a:p>
        </p:txBody>
      </p:sp>
      <p:cxnSp>
        <p:nvCxnSpPr>
          <p:cNvPr id="63" name="Google Shape;63;p1"/>
          <p:cNvCxnSpPr>
            <a:stCxn id="64" idx="6"/>
            <a:endCxn id="54" idx="2"/>
          </p:cNvCxnSpPr>
          <p:nvPr/>
        </p:nvCxnSpPr>
        <p:spPr>
          <a:xfrm flipH="1" rot="10800000">
            <a:off x="771096" y="592338"/>
            <a:ext cx="3139200" cy="1979400"/>
          </a:xfrm>
          <a:prstGeom prst="straightConnector1">
            <a:avLst/>
          </a:prstGeom>
          <a:noFill/>
          <a:ln cap="flat" cmpd="sng" w="19050">
            <a:solidFill>
              <a:schemeClr val="dk2"/>
            </a:solidFill>
            <a:prstDash val="solid"/>
            <a:round/>
            <a:headEnd len="sm" w="sm" type="none"/>
            <a:tailEnd len="med" w="med" type="triangle"/>
          </a:ln>
        </p:spPr>
      </p:cxnSp>
      <p:cxnSp>
        <p:nvCxnSpPr>
          <p:cNvPr id="65" name="Google Shape;65;p1"/>
          <p:cNvCxnSpPr>
            <a:stCxn id="64" idx="6"/>
            <a:endCxn id="55" idx="2"/>
          </p:cNvCxnSpPr>
          <p:nvPr/>
        </p:nvCxnSpPr>
        <p:spPr>
          <a:xfrm flipH="1" rot="10800000">
            <a:off x="771096" y="1697538"/>
            <a:ext cx="3151500" cy="874200"/>
          </a:xfrm>
          <a:prstGeom prst="straightConnector1">
            <a:avLst/>
          </a:prstGeom>
          <a:noFill/>
          <a:ln cap="flat" cmpd="sng" w="19050">
            <a:solidFill>
              <a:schemeClr val="dk2"/>
            </a:solidFill>
            <a:prstDash val="solid"/>
            <a:round/>
            <a:headEnd len="sm" w="sm" type="none"/>
            <a:tailEnd len="med" w="med" type="triangle"/>
          </a:ln>
        </p:spPr>
      </p:cxnSp>
      <p:cxnSp>
        <p:nvCxnSpPr>
          <p:cNvPr id="66" name="Google Shape;66;p1"/>
          <p:cNvCxnSpPr>
            <a:stCxn id="64" idx="6"/>
            <a:endCxn id="56" idx="2"/>
          </p:cNvCxnSpPr>
          <p:nvPr/>
        </p:nvCxnSpPr>
        <p:spPr>
          <a:xfrm>
            <a:off x="771096" y="2571738"/>
            <a:ext cx="3069300" cy="880800"/>
          </a:xfrm>
          <a:prstGeom prst="straightConnector1">
            <a:avLst/>
          </a:prstGeom>
          <a:noFill/>
          <a:ln cap="flat" cmpd="sng" w="19050">
            <a:solidFill>
              <a:schemeClr val="dk2"/>
            </a:solidFill>
            <a:prstDash val="solid"/>
            <a:round/>
            <a:headEnd len="sm" w="sm" type="none"/>
            <a:tailEnd len="med" w="med" type="triangle"/>
          </a:ln>
        </p:spPr>
      </p:cxnSp>
      <p:cxnSp>
        <p:nvCxnSpPr>
          <p:cNvPr id="67" name="Google Shape;67;p1"/>
          <p:cNvCxnSpPr>
            <a:stCxn id="68" idx="2"/>
            <a:endCxn id="57" idx="7"/>
          </p:cNvCxnSpPr>
          <p:nvPr/>
        </p:nvCxnSpPr>
        <p:spPr>
          <a:xfrm flipH="1">
            <a:off x="3611318" y="2443525"/>
            <a:ext cx="4666500" cy="2112900"/>
          </a:xfrm>
          <a:prstGeom prst="straightConnector1">
            <a:avLst/>
          </a:prstGeom>
          <a:noFill/>
          <a:ln cap="flat" cmpd="sng" w="19050">
            <a:solidFill>
              <a:schemeClr val="dk2"/>
            </a:solidFill>
            <a:prstDash val="solid"/>
            <a:round/>
            <a:headEnd len="sm" w="sm" type="none"/>
            <a:tailEnd len="med" w="med" type="triangle"/>
          </a:ln>
        </p:spPr>
      </p:cxnSp>
      <p:cxnSp>
        <p:nvCxnSpPr>
          <p:cNvPr id="69" name="Google Shape;69;p1"/>
          <p:cNvCxnSpPr>
            <a:stCxn id="68" idx="2"/>
          </p:cNvCxnSpPr>
          <p:nvPr/>
        </p:nvCxnSpPr>
        <p:spPr>
          <a:xfrm flipH="1">
            <a:off x="6477518" y="2443525"/>
            <a:ext cx="1800300" cy="2424000"/>
          </a:xfrm>
          <a:prstGeom prst="straightConnector1">
            <a:avLst/>
          </a:prstGeom>
          <a:noFill/>
          <a:ln cap="flat" cmpd="sng" w="19050">
            <a:solidFill>
              <a:schemeClr val="dk2"/>
            </a:solidFill>
            <a:prstDash val="solid"/>
            <a:round/>
            <a:headEnd len="sm" w="sm" type="none"/>
            <a:tailEnd len="med" w="med" type="triangle"/>
          </a:ln>
        </p:spPr>
      </p:cxnSp>
      <p:pic>
        <p:nvPicPr>
          <p:cNvPr id="70" name="Google Shape;70;p1"/>
          <p:cNvPicPr preferRelativeResize="0"/>
          <p:nvPr/>
        </p:nvPicPr>
        <p:blipFill rotWithShape="1">
          <a:blip r:embed="rId4">
            <a:alphaModFix/>
          </a:blip>
          <a:srcRect b="0" l="0" r="0" t="0"/>
          <a:stretch/>
        </p:blipFill>
        <p:spPr>
          <a:xfrm>
            <a:off x="331522" y="1984063"/>
            <a:ext cx="323865" cy="744625"/>
          </a:xfrm>
          <a:prstGeom prst="rect">
            <a:avLst/>
          </a:prstGeom>
          <a:noFill/>
          <a:ln>
            <a:noFill/>
          </a:ln>
        </p:spPr>
      </p:pic>
      <p:pic>
        <p:nvPicPr>
          <p:cNvPr id="71" name="Google Shape;71;p1"/>
          <p:cNvPicPr preferRelativeResize="0"/>
          <p:nvPr/>
        </p:nvPicPr>
        <p:blipFill rotWithShape="1">
          <a:blip r:embed="rId4">
            <a:alphaModFix/>
          </a:blip>
          <a:srcRect b="0" l="0" r="0" t="0"/>
          <a:stretch/>
        </p:blipFill>
        <p:spPr>
          <a:xfrm>
            <a:off x="8468197" y="1942575"/>
            <a:ext cx="323865" cy="744625"/>
          </a:xfrm>
          <a:prstGeom prst="rect">
            <a:avLst/>
          </a:prstGeom>
          <a:noFill/>
          <a:ln>
            <a:noFill/>
          </a:ln>
        </p:spPr>
      </p:pic>
      <p:cxnSp>
        <p:nvCxnSpPr>
          <p:cNvPr id="72" name="Google Shape;72;p1"/>
          <p:cNvCxnSpPr>
            <a:stCxn id="64" idx="6"/>
            <a:endCxn id="73" idx="2"/>
          </p:cNvCxnSpPr>
          <p:nvPr/>
        </p:nvCxnSpPr>
        <p:spPr>
          <a:xfrm flipH="1" rot="10800000">
            <a:off x="771096" y="2500938"/>
            <a:ext cx="2575800" cy="70800"/>
          </a:xfrm>
          <a:prstGeom prst="straightConnector1">
            <a:avLst/>
          </a:prstGeom>
          <a:noFill/>
          <a:ln cap="flat" cmpd="sng" w="19050">
            <a:solidFill>
              <a:schemeClr val="dk2"/>
            </a:solidFill>
            <a:prstDash val="solid"/>
            <a:round/>
            <a:headEnd len="sm" w="sm" type="none"/>
            <a:tailEnd len="med" w="med" type="triangle"/>
          </a:ln>
        </p:spPr>
      </p:cxnSp>
      <p:cxnSp>
        <p:nvCxnSpPr>
          <p:cNvPr id="74" name="Google Shape;74;p1"/>
          <p:cNvCxnSpPr>
            <a:stCxn id="68" idx="2"/>
            <a:endCxn id="55" idx="6"/>
          </p:cNvCxnSpPr>
          <p:nvPr/>
        </p:nvCxnSpPr>
        <p:spPr>
          <a:xfrm rot="10800000">
            <a:off x="4873118" y="1697425"/>
            <a:ext cx="3404700" cy="746100"/>
          </a:xfrm>
          <a:prstGeom prst="straightConnector1">
            <a:avLst/>
          </a:prstGeom>
          <a:noFill/>
          <a:ln cap="flat" cmpd="sng" w="19050">
            <a:solidFill>
              <a:schemeClr val="dk2"/>
            </a:solidFill>
            <a:prstDash val="solid"/>
            <a:round/>
            <a:headEnd len="sm" w="sm" type="none"/>
            <a:tailEnd len="med" w="med" type="triangle"/>
          </a:ln>
        </p:spPr>
      </p:cxnSp>
      <p:sp>
        <p:nvSpPr>
          <p:cNvPr id="75" name="Google Shape;75;p1"/>
          <p:cNvSpPr txBox="1"/>
          <p:nvPr/>
        </p:nvSpPr>
        <p:spPr>
          <a:xfrm>
            <a:off x="2292200" y="1350"/>
            <a:ext cx="4542600" cy="3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sng" cap="none" strike="noStrike">
                <a:solidFill>
                  <a:srgbClr val="000000"/>
                </a:solidFill>
                <a:latin typeface="Arial"/>
                <a:ea typeface="Arial"/>
                <a:cs typeface="Arial"/>
                <a:sym typeface="Arial"/>
                <a:extLst>
                  <a:ext uri="http://customooxmlschemas.google.com/">
                    <go:slidesCustomData xmlns:go="http://customooxmlschemas.google.com/" textRoundtripDataId="0"/>
                  </a:ext>
                </a:extLst>
              </a:rPr>
              <a:t>R2</a:t>
            </a:r>
            <a:r>
              <a:rPr b="1" i="0" lang="en-US" sz="1400" u="sng" cap="none" strike="noStrike">
                <a:solidFill>
                  <a:srgbClr val="000000"/>
                </a:solidFill>
                <a:latin typeface="Arial"/>
                <a:ea typeface="Arial"/>
                <a:cs typeface="Arial"/>
                <a:sym typeface="Arial"/>
              </a:rPr>
              <a:t>-Iteration 3-Use Case </a:t>
            </a:r>
            <a:r>
              <a:rPr b="1" i="0" lang="en-US" sz="1400" u="sng" cap="none" strike="noStrike">
                <a:solidFill>
                  <a:srgbClr val="000000"/>
                </a:solidFill>
                <a:latin typeface="Arial"/>
                <a:ea typeface="Arial"/>
                <a:cs typeface="Arial"/>
                <a:sym typeface="Arial"/>
                <a:extLst>
                  <a:ext uri="http://customooxmlschemas.google.com/">
                    <go:slidesCustomData xmlns:go="http://customooxmlschemas.google.com/" textRoundtripDataId="1"/>
                  </a:ext>
                </a:extLst>
              </a:rPr>
              <a:t>Diagrams</a:t>
            </a:r>
            <a:endParaRPr b="1" i="0" sz="1400" u="sng" cap="none" strike="noStrike">
              <a:solidFill>
                <a:srgbClr val="000000"/>
              </a:solidFill>
              <a:latin typeface="Arial"/>
              <a:ea typeface="Arial"/>
              <a:cs typeface="Arial"/>
              <a:sym typeface="Arial"/>
            </a:endParaRPr>
          </a:p>
        </p:txBody>
      </p:sp>
      <p:sp>
        <p:nvSpPr>
          <p:cNvPr id="76" name="Google Shape;76;p1"/>
          <p:cNvSpPr/>
          <p:nvPr/>
        </p:nvSpPr>
        <p:spPr>
          <a:xfrm>
            <a:off x="5499972" y="4412620"/>
            <a:ext cx="1185600" cy="5184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02.07 Modify Artwork Information</a:t>
            </a:r>
            <a:endParaRPr b="0" i="0" sz="700" u="none" cap="none" strike="noStrike">
              <a:solidFill>
                <a:srgbClr val="000000"/>
              </a:solidFill>
              <a:latin typeface="Arial"/>
              <a:ea typeface="Arial"/>
              <a:cs typeface="Arial"/>
              <a:sym typeface="Arial"/>
            </a:endParaRPr>
          </a:p>
        </p:txBody>
      </p:sp>
      <p:cxnSp>
        <p:nvCxnSpPr>
          <p:cNvPr id="77" name="Google Shape;77;p1"/>
          <p:cNvCxnSpPr>
            <a:stCxn id="68" idx="2"/>
            <a:endCxn id="54" idx="6"/>
          </p:cNvCxnSpPr>
          <p:nvPr/>
        </p:nvCxnSpPr>
        <p:spPr>
          <a:xfrm rot="10800000">
            <a:off x="4885418" y="592225"/>
            <a:ext cx="3392400" cy="1851300"/>
          </a:xfrm>
          <a:prstGeom prst="straightConnector1">
            <a:avLst/>
          </a:prstGeom>
          <a:noFill/>
          <a:ln cap="flat" cmpd="sng" w="19050">
            <a:solidFill>
              <a:schemeClr val="dk2"/>
            </a:solidFill>
            <a:prstDash val="solid"/>
            <a:round/>
            <a:headEnd len="sm" w="sm" type="none"/>
            <a:tailEnd len="med" w="med" type="triangle"/>
          </a:ln>
        </p:spPr>
      </p:cxnSp>
      <p:sp>
        <p:nvSpPr>
          <p:cNvPr id="78" name="Google Shape;78;p1"/>
          <p:cNvSpPr/>
          <p:nvPr/>
        </p:nvSpPr>
        <p:spPr>
          <a:xfrm>
            <a:off x="7342375" y="128750"/>
            <a:ext cx="732300" cy="211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79" name="Google Shape;79;p1"/>
          <p:cNvSpPr/>
          <p:nvPr/>
        </p:nvSpPr>
        <p:spPr>
          <a:xfrm>
            <a:off x="7342375" y="379288"/>
            <a:ext cx="732300" cy="2112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80" name="Google Shape;80;p1"/>
          <p:cNvSpPr txBox="1"/>
          <p:nvPr/>
        </p:nvSpPr>
        <p:spPr>
          <a:xfrm>
            <a:off x="8048275" y="339950"/>
            <a:ext cx="566700" cy="3039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US" sz="1400" u="none" cap="none" strike="noStrike">
                <a:solidFill>
                  <a:srgbClr val="000000"/>
                </a:solidFill>
                <a:latin typeface="Arial"/>
                <a:ea typeface="Arial"/>
                <a:cs typeface="Arial"/>
                <a:sym typeface="Arial"/>
              </a:rPr>
              <a:t>I2</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7342375" y="629825"/>
            <a:ext cx="732300" cy="211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82" name="Google Shape;82;p1"/>
          <p:cNvSpPr txBox="1"/>
          <p:nvPr/>
        </p:nvSpPr>
        <p:spPr>
          <a:xfrm>
            <a:off x="8048275" y="592200"/>
            <a:ext cx="566700" cy="3039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US" sz="1400" u="none" cap="none" strike="noStrike">
                <a:solidFill>
                  <a:srgbClr val="000000"/>
                </a:solidFill>
                <a:latin typeface="Arial"/>
                <a:ea typeface="Arial"/>
                <a:cs typeface="Arial"/>
                <a:sym typeface="Arial"/>
              </a:rPr>
              <a:t>I3</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7342375" y="913088"/>
            <a:ext cx="732300" cy="2112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84" name="Google Shape;84;p1"/>
          <p:cNvSpPr txBox="1"/>
          <p:nvPr/>
        </p:nvSpPr>
        <p:spPr>
          <a:xfrm>
            <a:off x="8061200" y="866725"/>
            <a:ext cx="566700" cy="3039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US" sz="1400" u="none" cap="none" strike="noStrike">
                <a:solidFill>
                  <a:srgbClr val="000000"/>
                </a:solidFill>
                <a:latin typeface="Arial"/>
                <a:ea typeface="Arial"/>
                <a:cs typeface="Arial"/>
                <a:sym typeface="Arial"/>
              </a:rPr>
              <a:t>I4</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3346883" y="2321337"/>
            <a:ext cx="2101800" cy="359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02.11 Review &amp; Choose Subscription Plan</a:t>
            </a:r>
            <a:endParaRPr b="0" i="0" sz="700" u="none" cap="none" strike="noStrike">
              <a:solidFill>
                <a:srgbClr val="000000"/>
              </a:solidFill>
              <a:latin typeface="Arial"/>
              <a:ea typeface="Arial"/>
              <a:cs typeface="Arial"/>
              <a:sym typeface="Arial"/>
            </a:endParaRPr>
          </a:p>
        </p:txBody>
      </p:sp>
      <p:cxnSp>
        <p:nvCxnSpPr>
          <p:cNvPr id="85" name="Google Shape;85;p1"/>
          <p:cNvCxnSpPr>
            <a:stCxn id="64" idx="6"/>
            <a:endCxn id="57" idx="1"/>
          </p:cNvCxnSpPr>
          <p:nvPr/>
        </p:nvCxnSpPr>
        <p:spPr>
          <a:xfrm>
            <a:off x="771096" y="2571738"/>
            <a:ext cx="1902000" cy="1984500"/>
          </a:xfrm>
          <a:prstGeom prst="straightConnector1">
            <a:avLst/>
          </a:prstGeom>
          <a:noFill/>
          <a:ln cap="flat" cmpd="sng" w="19050">
            <a:solidFill>
              <a:schemeClr val="dk2"/>
            </a:solidFill>
            <a:prstDash val="solid"/>
            <a:round/>
            <a:headEnd len="sm" w="sm" type="none"/>
            <a:tailEnd len="med" w="med" type="triangle"/>
          </a:ln>
        </p:spPr>
      </p:cxnSp>
      <p:cxnSp>
        <p:nvCxnSpPr>
          <p:cNvPr id="86" name="Google Shape;86;p1"/>
          <p:cNvCxnSpPr>
            <a:stCxn id="68" idx="2"/>
            <a:endCxn id="56" idx="6"/>
          </p:cNvCxnSpPr>
          <p:nvPr/>
        </p:nvCxnSpPr>
        <p:spPr>
          <a:xfrm flipH="1">
            <a:off x="4955018" y="2443525"/>
            <a:ext cx="3322800" cy="1009200"/>
          </a:xfrm>
          <a:prstGeom prst="straightConnector1">
            <a:avLst/>
          </a:prstGeom>
          <a:noFill/>
          <a:ln cap="flat" cmpd="sng" w="19050">
            <a:solidFill>
              <a:schemeClr val="dk2"/>
            </a:solidFill>
            <a:prstDash val="solid"/>
            <a:round/>
            <a:headEnd len="sm" w="sm" type="none"/>
            <a:tailEnd len="med" w="med" type="triangle"/>
          </a:ln>
        </p:spPr>
      </p:cxnSp>
      <p:sp>
        <p:nvSpPr>
          <p:cNvPr id="87" name="Google Shape;87;p1"/>
          <p:cNvSpPr txBox="1"/>
          <p:nvPr/>
        </p:nvSpPr>
        <p:spPr>
          <a:xfrm>
            <a:off x="8048275" y="98250"/>
            <a:ext cx="566700" cy="3039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US" sz="1400" u="none" cap="none" strike="noStrike">
                <a:solidFill>
                  <a:srgbClr val="000000"/>
                </a:solidFill>
                <a:latin typeface="Arial"/>
                <a:ea typeface="Arial"/>
                <a:cs typeface="Arial"/>
                <a:sym typeface="Arial"/>
              </a:rPr>
              <a:t>I1</a:t>
            </a:r>
            <a:endParaRPr b="0" i="0" sz="1400" u="none" cap="none" strike="noStrike">
              <a:solidFill>
                <a:srgbClr val="000000"/>
              </a:solidFill>
              <a:latin typeface="Arial"/>
              <a:ea typeface="Arial"/>
              <a:cs typeface="Arial"/>
              <a:sym typeface="Arial"/>
            </a:endParaRPr>
          </a:p>
        </p:txBody>
      </p:sp>
      <p:cxnSp>
        <p:nvCxnSpPr>
          <p:cNvPr id="88" name="Google Shape;88;p1"/>
          <p:cNvCxnSpPr>
            <a:endCxn id="54" idx="4"/>
          </p:cNvCxnSpPr>
          <p:nvPr/>
        </p:nvCxnSpPr>
        <p:spPr>
          <a:xfrm rot="10800000">
            <a:off x="4397775" y="805339"/>
            <a:ext cx="0" cy="688200"/>
          </a:xfrm>
          <a:prstGeom prst="straightConnector1">
            <a:avLst/>
          </a:prstGeom>
          <a:noFill/>
          <a:ln cap="flat" cmpd="sng" w="9525">
            <a:solidFill>
              <a:srgbClr val="0070C0"/>
            </a:solidFill>
            <a:prstDash val="dash"/>
            <a:round/>
            <a:headEnd len="sm" w="sm" type="none"/>
            <a:tailEnd len="med" w="med" type="triangle"/>
          </a:ln>
        </p:spPr>
      </p:cxnSp>
      <p:sp>
        <p:nvSpPr>
          <p:cNvPr id="89" name="Google Shape;89;p1"/>
          <p:cNvSpPr txBox="1"/>
          <p:nvPr/>
        </p:nvSpPr>
        <p:spPr>
          <a:xfrm>
            <a:off x="4351612" y="1020506"/>
            <a:ext cx="8490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70C0"/>
                </a:solidFill>
                <a:latin typeface="Arial"/>
                <a:ea typeface="Arial"/>
                <a:cs typeface="Arial"/>
                <a:sym typeface="Arial"/>
              </a:rPr>
              <a:t>&lt;&lt;</a:t>
            </a:r>
            <a:r>
              <a:rPr b="0" i="0" lang="en-US" sz="800" u="none" cap="none" strike="noStrike">
                <a:solidFill>
                  <a:srgbClr val="0070C0"/>
                </a:solidFill>
                <a:latin typeface="Arial"/>
                <a:ea typeface="Arial"/>
                <a:cs typeface="Arial"/>
                <a:sym typeface="Arial"/>
              </a:rPr>
              <a:t>extend&gt;&gt;</a:t>
            </a:r>
            <a:endParaRPr b="0" i="0" sz="800" u="none" cap="none" strike="noStrike">
              <a:solidFill>
                <a:srgbClr val="0070C0"/>
              </a:solidFill>
              <a:latin typeface="Arial"/>
              <a:ea typeface="Arial"/>
              <a:cs typeface="Arial"/>
              <a:sym typeface="Arial"/>
            </a:endParaRPr>
          </a:p>
        </p:txBody>
      </p:sp>
      <p:cxnSp>
        <p:nvCxnSpPr>
          <p:cNvPr id="90" name="Google Shape;90;p1"/>
          <p:cNvCxnSpPr>
            <a:stCxn id="73" idx="0"/>
            <a:endCxn id="55" idx="4"/>
          </p:cNvCxnSpPr>
          <p:nvPr/>
        </p:nvCxnSpPr>
        <p:spPr>
          <a:xfrm rot="10800000">
            <a:off x="4397783" y="1913037"/>
            <a:ext cx="0" cy="408300"/>
          </a:xfrm>
          <a:prstGeom prst="straightConnector1">
            <a:avLst/>
          </a:prstGeom>
          <a:noFill/>
          <a:ln cap="flat" cmpd="sng" w="9525">
            <a:solidFill>
              <a:srgbClr val="0070C0"/>
            </a:solidFill>
            <a:prstDash val="dash"/>
            <a:round/>
            <a:headEnd len="sm" w="sm" type="none"/>
            <a:tailEnd len="med" w="med" type="triangle"/>
          </a:ln>
        </p:spPr>
      </p:cxnSp>
      <p:cxnSp>
        <p:nvCxnSpPr>
          <p:cNvPr id="91" name="Google Shape;91;p1"/>
          <p:cNvCxnSpPr>
            <a:stCxn id="56" idx="0"/>
            <a:endCxn id="73" idx="4"/>
          </p:cNvCxnSpPr>
          <p:nvPr/>
        </p:nvCxnSpPr>
        <p:spPr>
          <a:xfrm rot="10800000">
            <a:off x="4397781" y="2680702"/>
            <a:ext cx="0" cy="583500"/>
          </a:xfrm>
          <a:prstGeom prst="straightConnector1">
            <a:avLst/>
          </a:prstGeom>
          <a:noFill/>
          <a:ln cap="flat" cmpd="sng" w="9525">
            <a:solidFill>
              <a:srgbClr val="0070C0"/>
            </a:solidFill>
            <a:prstDash val="dash"/>
            <a:round/>
            <a:headEnd len="sm" w="sm" type="none"/>
            <a:tailEnd len="med" w="med" type="triangle"/>
          </a:ln>
        </p:spPr>
      </p:cxnSp>
      <p:cxnSp>
        <p:nvCxnSpPr>
          <p:cNvPr id="92" name="Google Shape;92;p1"/>
          <p:cNvCxnSpPr>
            <a:stCxn id="57" idx="0"/>
          </p:cNvCxnSpPr>
          <p:nvPr/>
        </p:nvCxnSpPr>
        <p:spPr>
          <a:xfrm flipH="1" rot="10800000">
            <a:off x="3142332" y="3637874"/>
            <a:ext cx="978000" cy="870600"/>
          </a:xfrm>
          <a:prstGeom prst="straightConnector1">
            <a:avLst/>
          </a:prstGeom>
          <a:noFill/>
          <a:ln cap="flat" cmpd="sng" w="9525">
            <a:solidFill>
              <a:srgbClr val="0070C0"/>
            </a:solidFill>
            <a:prstDash val="dash"/>
            <a:round/>
            <a:headEnd len="sm" w="sm" type="none"/>
            <a:tailEnd len="med" w="med" type="triangle"/>
          </a:ln>
        </p:spPr>
      </p:cxnSp>
      <p:cxnSp>
        <p:nvCxnSpPr>
          <p:cNvPr id="93" name="Google Shape;93;p1"/>
          <p:cNvCxnSpPr>
            <a:endCxn id="56" idx="5"/>
          </p:cNvCxnSpPr>
          <p:nvPr/>
        </p:nvCxnSpPr>
        <p:spPr>
          <a:xfrm rot="10800000">
            <a:off x="4791816" y="3585821"/>
            <a:ext cx="1323000" cy="819000"/>
          </a:xfrm>
          <a:prstGeom prst="straightConnector1">
            <a:avLst/>
          </a:prstGeom>
          <a:noFill/>
          <a:ln cap="flat" cmpd="sng" w="9525">
            <a:solidFill>
              <a:srgbClr val="0070C0"/>
            </a:solidFill>
            <a:prstDash val="dash"/>
            <a:round/>
            <a:headEnd len="sm" w="sm" type="none"/>
            <a:tailEnd len="med" w="med" type="triangle"/>
          </a:ln>
        </p:spPr>
      </p:cxnSp>
      <p:sp>
        <p:nvSpPr>
          <p:cNvPr id="94" name="Google Shape;94;p1"/>
          <p:cNvSpPr txBox="1"/>
          <p:nvPr/>
        </p:nvSpPr>
        <p:spPr>
          <a:xfrm>
            <a:off x="2876664" y="3950013"/>
            <a:ext cx="8367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70C0"/>
                </a:solidFill>
                <a:latin typeface="Arial"/>
                <a:ea typeface="Arial"/>
                <a:cs typeface="Arial"/>
                <a:sym typeface="Arial"/>
              </a:rPr>
              <a:t>&lt;&lt;</a:t>
            </a:r>
            <a:r>
              <a:rPr b="0" i="0" lang="en-US" sz="800" u="none" cap="none" strike="noStrike">
                <a:solidFill>
                  <a:srgbClr val="0070C0"/>
                </a:solidFill>
                <a:latin typeface="Arial"/>
                <a:ea typeface="Arial"/>
                <a:cs typeface="Arial"/>
                <a:sym typeface="Arial"/>
              </a:rPr>
              <a:t>extend</a:t>
            </a:r>
            <a:r>
              <a:rPr b="0" i="0" lang="en-US" sz="1000" u="none" cap="none" strike="noStrike">
                <a:solidFill>
                  <a:srgbClr val="0070C0"/>
                </a:solidFill>
                <a:latin typeface="Arial"/>
                <a:ea typeface="Arial"/>
                <a:cs typeface="Arial"/>
                <a:sym typeface="Arial"/>
              </a:rPr>
              <a:t>&gt;&gt;</a:t>
            </a:r>
            <a:endParaRPr b="0" i="0" sz="1000" u="none" cap="none" strike="noStrike">
              <a:solidFill>
                <a:srgbClr val="0070C0"/>
              </a:solidFill>
              <a:latin typeface="Arial"/>
              <a:ea typeface="Arial"/>
              <a:cs typeface="Arial"/>
              <a:sym typeface="Arial"/>
            </a:endParaRPr>
          </a:p>
        </p:txBody>
      </p:sp>
      <p:sp>
        <p:nvSpPr>
          <p:cNvPr id="95" name="Google Shape;95;p1"/>
          <p:cNvSpPr txBox="1"/>
          <p:nvPr/>
        </p:nvSpPr>
        <p:spPr>
          <a:xfrm rot="1954681">
            <a:off x="5090951" y="4010390"/>
            <a:ext cx="814564" cy="2463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70C0"/>
                </a:solidFill>
                <a:latin typeface="Arial"/>
                <a:ea typeface="Arial"/>
                <a:cs typeface="Arial"/>
                <a:sym typeface="Arial"/>
              </a:rPr>
              <a:t>&lt;&lt;</a:t>
            </a:r>
            <a:r>
              <a:rPr b="0" i="0" lang="en-US" sz="800" u="none" cap="none" strike="noStrike">
                <a:solidFill>
                  <a:srgbClr val="0070C0"/>
                </a:solidFill>
                <a:latin typeface="Arial"/>
                <a:ea typeface="Arial"/>
                <a:cs typeface="Arial"/>
                <a:sym typeface="Arial"/>
              </a:rPr>
              <a:t>extend&gt;&gt;</a:t>
            </a:r>
            <a:endParaRPr b="0" i="0" sz="1000" u="none" cap="none" strike="noStrike">
              <a:solidFill>
                <a:srgbClr val="0070C0"/>
              </a:solidFill>
              <a:latin typeface="Arial"/>
              <a:ea typeface="Arial"/>
              <a:cs typeface="Arial"/>
              <a:sym typeface="Arial"/>
            </a:endParaRPr>
          </a:p>
        </p:txBody>
      </p:sp>
      <p:sp>
        <p:nvSpPr>
          <p:cNvPr id="96" name="Google Shape;96;p1"/>
          <p:cNvSpPr txBox="1"/>
          <p:nvPr/>
        </p:nvSpPr>
        <p:spPr>
          <a:xfrm>
            <a:off x="4472029" y="1930683"/>
            <a:ext cx="8301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70C0"/>
                </a:solidFill>
                <a:latin typeface="Arial"/>
                <a:ea typeface="Arial"/>
                <a:cs typeface="Arial"/>
                <a:sym typeface="Arial"/>
              </a:rPr>
              <a:t>&lt;&lt;</a:t>
            </a:r>
            <a:r>
              <a:rPr b="0" i="0" lang="en-US" sz="800" u="none" cap="none" strike="noStrike">
                <a:solidFill>
                  <a:srgbClr val="0070C0"/>
                </a:solidFill>
                <a:latin typeface="Arial"/>
                <a:ea typeface="Arial"/>
                <a:cs typeface="Arial"/>
                <a:sym typeface="Arial"/>
              </a:rPr>
              <a:t>extend</a:t>
            </a:r>
            <a:r>
              <a:rPr b="0" i="0" lang="en-US" sz="1000" u="none" cap="none" strike="noStrike">
                <a:solidFill>
                  <a:srgbClr val="0070C0"/>
                </a:solidFill>
                <a:latin typeface="Arial"/>
                <a:ea typeface="Arial"/>
                <a:cs typeface="Arial"/>
                <a:sym typeface="Arial"/>
              </a:rPr>
              <a:t>&gt;&gt;</a:t>
            </a:r>
            <a:endParaRPr b="0" i="0" sz="1000" u="none" cap="none" strike="noStrike">
              <a:solidFill>
                <a:srgbClr val="0070C0"/>
              </a:solidFill>
              <a:latin typeface="Arial"/>
              <a:ea typeface="Arial"/>
              <a:cs typeface="Arial"/>
              <a:sym typeface="Arial"/>
            </a:endParaRPr>
          </a:p>
        </p:txBody>
      </p:sp>
      <p:sp>
        <p:nvSpPr>
          <p:cNvPr id="97" name="Google Shape;97;p1"/>
          <p:cNvSpPr txBox="1"/>
          <p:nvPr/>
        </p:nvSpPr>
        <p:spPr>
          <a:xfrm>
            <a:off x="4471505" y="2838831"/>
            <a:ext cx="8313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rgbClr val="0070C0"/>
                </a:solidFill>
                <a:latin typeface="Arial"/>
                <a:ea typeface="Arial"/>
                <a:cs typeface="Arial"/>
                <a:sym typeface="Arial"/>
                <a:extLst>
                  <a:ext uri="http://customooxmlschemas.google.com/">
                    <go:slidesCustomData xmlns:go="http://customooxmlschemas.google.com/" textRoundtripDataId="2"/>
                  </a:ext>
                </a:extLst>
              </a:rPr>
              <a:t>&lt;&lt;</a:t>
            </a:r>
            <a:r>
              <a:rPr lang="en-US" sz="800">
                <a:solidFill>
                  <a:srgbClr val="0070C0"/>
                </a:solidFill>
                <a:extLst>
                  <a:ext uri="http://customooxmlschemas.google.com/">
                    <go:slidesCustomData xmlns:go="http://customooxmlschemas.google.com/" textRoundtripDataId="3"/>
                  </a:ext>
                </a:extLst>
              </a:rPr>
              <a:t>extend</a:t>
            </a:r>
            <a:r>
              <a:rPr b="0" i="0" lang="en-US" sz="1000" u="none" cap="none" strike="noStrike">
                <a:solidFill>
                  <a:srgbClr val="0070C0"/>
                </a:solidFill>
                <a:latin typeface="Arial"/>
                <a:ea typeface="Arial"/>
                <a:cs typeface="Arial"/>
                <a:sym typeface="Arial"/>
                <a:extLst>
                  <a:ext uri="http://customooxmlschemas.google.com/">
                    <go:slidesCustomData xmlns:go="http://customooxmlschemas.google.com/" textRoundtripDataId="4"/>
                  </a:ext>
                </a:extLst>
              </a:rPr>
              <a:t>&gt;&gt;</a:t>
            </a:r>
            <a:endParaRPr b="0" i="0" sz="1000" u="none" cap="none" strike="noStrike">
              <a:solidFill>
                <a:srgbClr val="0070C0"/>
              </a:solidFill>
              <a:latin typeface="Arial"/>
              <a:ea typeface="Arial"/>
              <a:cs typeface="Arial"/>
              <a:sym typeface="Arial"/>
            </a:endParaRPr>
          </a:p>
        </p:txBody>
      </p:sp>
      <p:cxnSp>
        <p:nvCxnSpPr>
          <p:cNvPr id="98" name="Google Shape;98;p1"/>
          <p:cNvCxnSpPr>
            <a:stCxn id="68" idx="2"/>
            <a:endCxn id="73" idx="6"/>
          </p:cNvCxnSpPr>
          <p:nvPr/>
        </p:nvCxnSpPr>
        <p:spPr>
          <a:xfrm flipH="1">
            <a:off x="5448818" y="2443525"/>
            <a:ext cx="2829000" cy="57600"/>
          </a:xfrm>
          <a:prstGeom prst="straightConnector1">
            <a:avLst/>
          </a:prstGeom>
          <a:noFill/>
          <a:ln cap="flat" cmpd="sng" w="19050">
            <a:solidFill>
              <a:schemeClr val="dk2"/>
            </a:solidFill>
            <a:prstDash val="solid"/>
            <a:round/>
            <a:headEnd len="sm" w="sm" type="none"/>
            <a:tailEnd len="med" w="med" type="triangle"/>
          </a:ln>
        </p:spPr>
      </p:cxnSp>
      <p:cxnSp>
        <p:nvCxnSpPr>
          <p:cNvPr id="99" name="Google Shape;99;p1"/>
          <p:cNvCxnSpPr>
            <a:stCxn id="64" idx="6"/>
            <a:endCxn id="76" idx="1"/>
          </p:cNvCxnSpPr>
          <p:nvPr/>
        </p:nvCxnSpPr>
        <p:spPr>
          <a:xfrm>
            <a:off x="771096" y="2571738"/>
            <a:ext cx="4902600" cy="1916700"/>
          </a:xfrm>
          <a:prstGeom prst="straightConnector1">
            <a:avLst/>
          </a:prstGeom>
          <a:noFill/>
          <a:ln cap="flat" cmpd="sng" w="19050">
            <a:solidFill>
              <a:schemeClr val="dk2"/>
            </a:solidFill>
            <a:prstDash val="solid"/>
            <a:round/>
            <a:headEnd len="sm" w="sm" type="none"/>
            <a:tailEnd len="med" w="med" type="triangle"/>
          </a:ln>
        </p:spPr>
      </p:cxnSp>
      <p:sp>
        <p:nvSpPr>
          <p:cNvPr id="68" name="Google Shape;68;p1"/>
          <p:cNvSpPr/>
          <p:nvPr/>
        </p:nvSpPr>
        <p:spPr>
          <a:xfrm>
            <a:off x="8277818" y="2328325"/>
            <a:ext cx="252300" cy="230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64" name="Google Shape;64;p1"/>
          <p:cNvSpPr/>
          <p:nvPr/>
        </p:nvSpPr>
        <p:spPr>
          <a:xfrm>
            <a:off x="678996" y="2456538"/>
            <a:ext cx="92100" cy="230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cxnSp>
        <p:nvCxnSpPr>
          <p:cNvPr id="100" name="Google Shape;100;p1"/>
          <p:cNvCxnSpPr/>
          <p:nvPr/>
        </p:nvCxnSpPr>
        <p:spPr>
          <a:xfrm>
            <a:off x="2159125" y="356850"/>
            <a:ext cx="50700" cy="4713300"/>
          </a:xfrm>
          <a:prstGeom prst="straightConnector1">
            <a:avLst/>
          </a:prstGeom>
          <a:noFill/>
          <a:ln cap="flat" cmpd="sng" w="9525">
            <a:solidFill>
              <a:srgbClr val="4A86E8"/>
            </a:solidFill>
            <a:prstDash val="solid"/>
            <a:round/>
            <a:headEnd len="med" w="med" type="none"/>
            <a:tailEnd len="med" w="med" type="none"/>
          </a:ln>
        </p:spPr>
      </p:cxnSp>
      <p:cxnSp>
        <p:nvCxnSpPr>
          <p:cNvPr id="101" name="Google Shape;101;p1"/>
          <p:cNvCxnSpPr/>
          <p:nvPr/>
        </p:nvCxnSpPr>
        <p:spPr>
          <a:xfrm>
            <a:off x="2157825" y="350550"/>
            <a:ext cx="4568700" cy="12000"/>
          </a:xfrm>
          <a:prstGeom prst="straightConnector1">
            <a:avLst/>
          </a:prstGeom>
          <a:noFill/>
          <a:ln cap="flat" cmpd="sng" w="9525">
            <a:solidFill>
              <a:srgbClr val="4A86E8"/>
            </a:solidFill>
            <a:prstDash val="solid"/>
            <a:round/>
            <a:headEnd len="med" w="med" type="none"/>
            <a:tailEnd len="med" w="med" type="none"/>
          </a:ln>
        </p:spPr>
      </p:cxnSp>
      <p:cxnSp>
        <p:nvCxnSpPr>
          <p:cNvPr id="102" name="Google Shape;102;p1"/>
          <p:cNvCxnSpPr/>
          <p:nvPr/>
        </p:nvCxnSpPr>
        <p:spPr>
          <a:xfrm>
            <a:off x="6714225" y="350325"/>
            <a:ext cx="18600" cy="4682700"/>
          </a:xfrm>
          <a:prstGeom prst="straightConnector1">
            <a:avLst/>
          </a:prstGeom>
          <a:noFill/>
          <a:ln cap="flat" cmpd="sng" w="9525">
            <a:solidFill>
              <a:srgbClr val="4A86E8"/>
            </a:solidFill>
            <a:prstDash val="solid"/>
            <a:round/>
            <a:headEnd len="med" w="med" type="none"/>
            <a:tailEnd len="med" w="med" type="none"/>
          </a:ln>
        </p:spPr>
      </p:cxnSp>
      <p:cxnSp>
        <p:nvCxnSpPr>
          <p:cNvPr id="103" name="Google Shape;103;p1"/>
          <p:cNvCxnSpPr/>
          <p:nvPr/>
        </p:nvCxnSpPr>
        <p:spPr>
          <a:xfrm flipH="1" rot="10800000">
            <a:off x="2209900" y="5020675"/>
            <a:ext cx="4535100" cy="55500"/>
          </a:xfrm>
          <a:prstGeom prst="straightConnector1">
            <a:avLst/>
          </a:prstGeom>
          <a:noFill/>
          <a:ln cap="flat" cmpd="sng" w="9525">
            <a:solidFill>
              <a:srgbClr val="4A86E8"/>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