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YTg9HsTGZhrhdg6NtE9R3Mqm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8facdd5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8facdd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1600200" y="1261872"/>
            <a:ext cx="7638222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b="1" sz="1600" cap="none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13"/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1" name="Google Shape;21;p13"/>
            <p:cNvSpPr/>
            <p:nvPr/>
          </p:nvSpPr>
          <p:spPr>
            <a:xfrm flipH="1" rot="10800000">
              <a:off x="11619770" y="373807"/>
              <a:ext cx="526228" cy="2930667"/>
            </a:xfrm>
            <a:custGeom>
              <a:rect b="b" l="l" r="r" t="t"/>
              <a:pathLst>
                <a:path extrusionOk="0" h="3694096" w="757287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tile algn="tl" flip="none" tx="0" sx="6000" ty="0" sy="6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rot="10800000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3930095" y="-1102133"/>
            <a:ext cx="4114801" cy="1035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25755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" name="Google Shape;81;p22"/>
          <p:cNvGrpSpPr/>
          <p:nvPr/>
        </p:nvGrpSpPr>
        <p:grpSpPr>
          <a:xfrm rot="10800000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2" name="Google Shape;82;p22"/>
            <p:cNvSpPr/>
            <p:nvPr/>
          </p:nvSpPr>
          <p:spPr>
            <a:xfrm flipH="1" rot="10800000">
              <a:off x="11619770" y="373807"/>
              <a:ext cx="526228" cy="2930667"/>
            </a:xfrm>
            <a:custGeom>
              <a:rect b="b" l="l" r="r" t="t"/>
              <a:pathLst>
                <a:path extrusionOk="0" h="3694096" w="757287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tile algn="tl" flip="none" tx="0" sx="6000" ty="0" sy="6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10800000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 rot="5400000">
            <a:off x="7368014" y="2110214"/>
            <a:ext cx="5509787" cy="2537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1953477" y="-529064"/>
            <a:ext cx="5509787" cy="7816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25755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p23"/>
          <p:cNvGrpSpPr/>
          <p:nvPr/>
        </p:nvGrpSpPr>
        <p:grpSpPr>
          <a:xfrm rot="10800000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91" name="Google Shape;91;p23"/>
            <p:cNvSpPr/>
            <p:nvPr/>
          </p:nvSpPr>
          <p:spPr>
            <a:xfrm flipH="1" rot="10800000">
              <a:off x="11619770" y="373807"/>
              <a:ext cx="526228" cy="2930667"/>
            </a:xfrm>
            <a:custGeom>
              <a:rect b="b" l="l" r="r" t="t"/>
              <a:pathLst>
                <a:path extrusionOk="0" h="3694096" w="757287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tile algn="tl" flip="none" tx="0" sx="6000" ty="0" sy="6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 rot="10800000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rgbClr val="FEE5D8"/>
          </a:solidFill>
          <a:ln>
            <a:noFill/>
          </a:ln>
          <a:effectLst>
            <a:outerShdw rotWithShape="0" algn="tr" dir="2220000" dist="1651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Google Shape;31;p15"/>
          <p:cNvSpPr txBox="1"/>
          <p:nvPr>
            <p:ph type="title"/>
          </p:nvPr>
        </p:nvSpPr>
        <p:spPr>
          <a:xfrm>
            <a:off x="3649192" y="1709738"/>
            <a:ext cx="4893617" cy="2553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b="1" sz="16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3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11460" y="369168"/>
            <a:ext cx="10458729" cy="1439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20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20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800100" y="983769"/>
            <a:ext cx="10094770" cy="1180574"/>
          </a:xfrm>
          <a:prstGeom prst="rect">
            <a:avLst/>
          </a:prstGeom>
          <a:solidFill>
            <a:srgbClr val="FEE5D8"/>
          </a:solidFill>
          <a:ln>
            <a:noFill/>
          </a:ln>
          <a:effectLst>
            <a:outerShdw rotWithShape="0" algn="bl" dir="18900000" dist="165100">
              <a:srgbClr val="000000"/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b="1" sz="2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58139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3655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b="1" sz="2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496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–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164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12"/>
          <p:cNvGrpSpPr/>
          <p:nvPr/>
        </p:nvGrpSpPr>
        <p:grpSpPr>
          <a:xfrm flipH="1" rot="10800000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2" name="Google Shape;12;p12"/>
            <p:cNvSpPr/>
            <p:nvPr/>
          </p:nvSpPr>
          <p:spPr>
            <a:xfrm flipH="1" rot="10800000">
              <a:off x="11619770" y="373807"/>
              <a:ext cx="526228" cy="2930667"/>
            </a:xfrm>
            <a:custGeom>
              <a:rect b="b" l="l" r="r" t="t"/>
              <a:pathLst>
                <a:path extrusionOk="0" h="3694096" w="757287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rotWithShape="1">
              <a:blip r:embed="rId1">
                <a:alphaModFix/>
              </a:blip>
              <a:tile algn="tl" flip="none" tx="0" sx="6000" ty="0" sy="6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10800000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disanto/RevolutionArt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olorful wavy concept" id="99" name="Google Shape;99;p1"/>
          <p:cNvPicPr preferRelativeResize="0"/>
          <p:nvPr/>
        </p:nvPicPr>
        <p:blipFill rotWithShape="1">
          <a:blip r:embed="rId3">
            <a:alphaModFix amt="50000"/>
          </a:blip>
          <a:srcRect b="12313" l="0" r="0" t="3416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>
            <p:ph type="ctrTitle"/>
          </p:nvPr>
        </p:nvSpPr>
        <p:spPr>
          <a:xfrm>
            <a:off x="1600200" y="1261872"/>
            <a:ext cx="7142018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>
                <a:solidFill>
                  <a:srgbClr val="FFFFFF"/>
                </a:solidFill>
              </a:rPr>
              <a:t>REVOLUTION ART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600200" y="4681728"/>
            <a:ext cx="7142018" cy="929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"/>
              <a:buNone/>
            </a:pPr>
            <a:r>
              <a:rPr lang="en-US">
                <a:solidFill>
                  <a:srgbClr val="FFFFFF"/>
                </a:solidFill>
              </a:rPr>
              <a:t>TEAM 1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-13253" y="322803"/>
            <a:ext cx="642729" cy="2930667"/>
          </a:xfrm>
          <a:prstGeom prst="rect">
            <a:avLst/>
          </a:prstGeom>
          <a:blipFill rotWithShape="1">
            <a:blip r:embed="rId4">
              <a:alphaModFix amt="99000"/>
            </a:blip>
            <a:tile algn="ctr" flip="none" tx="0" sx="6000" ty="0" sy="6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/>
          <p:nvPr/>
        </p:nvSpPr>
        <p:spPr>
          <a:xfrm flipH="1" rot="10800000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ctrTitle"/>
          </p:nvPr>
        </p:nvSpPr>
        <p:spPr>
          <a:xfrm>
            <a:off x="7999652" y="10706"/>
            <a:ext cx="4192348" cy="2006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nir"/>
              <a:buNone/>
            </a:pPr>
            <a:r>
              <a:rPr lang="en-US" sz="2200">
                <a:solidFill>
                  <a:srgbClr val="000000"/>
                </a:solidFill>
              </a:rPr>
              <a:t>SELLER: CHOOSE A SUBSCRIPTION PLAN</a:t>
            </a:r>
            <a:endParaRPr/>
          </a:p>
        </p:txBody>
      </p:sp>
      <p:pic>
        <p:nvPicPr>
          <p:cNvPr descr="Text&#10;&#10;Description automatically generated" id="163" name="Google Shape;163;p9"/>
          <p:cNvPicPr preferRelativeResize="0"/>
          <p:nvPr/>
        </p:nvPicPr>
        <p:blipFill rotWithShape="1">
          <a:blip r:embed="rId3">
            <a:alphaModFix/>
          </a:blip>
          <a:srcRect b="6998" l="0" r="2" t="2634"/>
          <a:stretch/>
        </p:blipFill>
        <p:spPr>
          <a:xfrm>
            <a:off x="852125" y="349612"/>
            <a:ext cx="7836732" cy="516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64" name="Google Shape;164;p9"/>
          <p:cNvPicPr preferRelativeResize="0"/>
          <p:nvPr/>
        </p:nvPicPr>
        <p:blipFill rotWithShape="1">
          <a:blip r:embed="rId4">
            <a:alphaModFix/>
          </a:blip>
          <a:srcRect b="20849" l="0" r="2" t="662"/>
          <a:stretch/>
        </p:blipFill>
        <p:spPr>
          <a:xfrm>
            <a:off x="5681882" y="2612587"/>
            <a:ext cx="6127716" cy="402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ctrTitle"/>
          </p:nvPr>
        </p:nvSpPr>
        <p:spPr>
          <a:xfrm>
            <a:off x="7675417" y="4389977"/>
            <a:ext cx="4516583" cy="293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BUYER: UPDATE PASSWORD</a:t>
            </a:r>
            <a:endParaRPr/>
          </a:p>
        </p:txBody>
      </p:sp>
      <p:pic>
        <p:nvPicPr>
          <p:cNvPr descr="Text&#10;&#10;Description automatically generated"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35" y="779487"/>
            <a:ext cx="8556123" cy="392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ctrTitle"/>
          </p:nvPr>
        </p:nvSpPr>
        <p:spPr>
          <a:xfrm>
            <a:off x="7675417" y="1481884"/>
            <a:ext cx="4516583" cy="293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SELLER: UPDATE PASSWORD</a:t>
            </a:r>
            <a:endParaRPr/>
          </a:p>
        </p:txBody>
      </p:sp>
      <p:pic>
        <p:nvPicPr>
          <p:cNvPr descr="Text&#10;&#10;Description automatically generated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540" y="432389"/>
            <a:ext cx="7156088" cy="59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venir"/>
              <a:buNone/>
            </a:pPr>
            <a:r>
              <a:rPr lang="en-US"/>
              <a:t>SOURCE CODE</a:t>
            </a:r>
            <a:br>
              <a:rPr lang="en-US"/>
            </a:b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HTTPS://GITHUB.COM/ZDISANTO/REVOLUTIONART</a:t>
            </a:r>
            <a:endParaRPr sz="2200"/>
          </a:p>
        </p:txBody>
      </p:sp>
      <p:pic>
        <p:nvPicPr>
          <p:cNvPr descr="A picture containing text, monitor, screenshot, screen&#10;&#10;Description automatically generated" id="109" name="Google Shape;109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55" y="2427523"/>
            <a:ext cx="10358437" cy="406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08661" y="530017"/>
            <a:ext cx="10357666" cy="840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</a:pPr>
            <a:r>
              <a:rPr lang="en-US"/>
              <a:t>BUILD/DEPLOYMENT PROCEDURE</a:t>
            </a:r>
            <a:endParaRPr sz="2200"/>
          </a:p>
        </p:txBody>
      </p:sp>
      <p:pic>
        <p:nvPicPr>
          <p:cNvPr descr="Graphical user interface, text&#10;&#10;Description automatically generated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731" y="1305845"/>
            <a:ext cx="6289835" cy="549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3265714" y="2422330"/>
            <a:ext cx="3291203" cy="1614411"/>
          </a:xfrm>
          <a:prstGeom prst="frame">
            <a:avLst>
              <a:gd fmla="val 2186" name="adj1"/>
            </a:avLst>
          </a:prstGeom>
          <a:solidFill>
            <a:schemeClr val="accent1"/>
          </a:solidFill>
          <a:ln cap="flat" cmpd="sng" w="12700">
            <a:solidFill>
              <a:srgbClr val="B96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08661" y="365125"/>
            <a:ext cx="10357666" cy="734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None/>
            </a:pPr>
            <a:r>
              <a:rPr lang="en-US" sz="2200"/>
              <a:t>AWS EC2 NODES (DEV/QA)</a:t>
            </a:r>
            <a:endParaRPr/>
          </a:p>
        </p:txBody>
      </p:sp>
      <p:pic>
        <p:nvPicPr>
          <p:cNvPr descr="Graphical user interface, text, application&#10;&#10;Description automatically generated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52" y="1099457"/>
            <a:ext cx="9014484" cy="506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8facdd5b1_0_0"/>
          <p:cNvSpPr txBox="1"/>
          <p:nvPr>
            <p:ph type="title"/>
          </p:nvPr>
        </p:nvSpPr>
        <p:spPr>
          <a:xfrm>
            <a:off x="808661" y="365125"/>
            <a:ext cx="10357800" cy="143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Recorded Demo</a:t>
            </a:r>
            <a:endParaRPr/>
          </a:p>
        </p:txBody>
      </p:sp>
      <p:pic>
        <p:nvPicPr>
          <p:cNvPr id="128" name="Google Shape;128;g228facdd5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138" y="1926950"/>
            <a:ext cx="8486820" cy="4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Buyer (01.04) &amp; Seller (02.04):  Modify General User’s Information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Buyer (01.05) &amp; Seller (02.11): Review &amp; Choose a Subscription Plan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Buyer (01.06) &amp; Seller (02.08): Update Password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ctrTitle"/>
          </p:nvPr>
        </p:nvSpPr>
        <p:spPr>
          <a:xfrm>
            <a:off x="7999652" y="0"/>
            <a:ext cx="4192348" cy="2006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venir"/>
              <a:buNone/>
            </a:pPr>
            <a:r>
              <a:rPr lang="en-US" sz="2500">
                <a:solidFill>
                  <a:srgbClr val="000000"/>
                </a:solidFill>
              </a:rPr>
              <a:t>BUYER: MODIFY GENERAL USER INFO</a:t>
            </a:r>
            <a:endParaRPr/>
          </a:p>
        </p:txBody>
      </p:sp>
      <p:pic>
        <p:nvPicPr>
          <p:cNvPr descr="Text&#10;&#10;Description automatically generated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014" y="150833"/>
            <a:ext cx="4804474" cy="2834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4774" y="2192900"/>
            <a:ext cx="5823357" cy="414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435" y="1634128"/>
            <a:ext cx="5458969" cy="511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7776825" y="-372473"/>
            <a:ext cx="4192348" cy="2006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venir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SELLER: MODIFY GENERAL USER INFO</a:t>
            </a:r>
            <a:endParaRPr/>
          </a:p>
        </p:txBody>
      </p:sp>
      <p:pic>
        <p:nvPicPr>
          <p:cNvPr descr="A screenshot of a computer&#10;&#10;Description automatically generated with medium confidence"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827" y="304800"/>
            <a:ext cx="5054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ctrTitle"/>
          </p:nvPr>
        </p:nvSpPr>
        <p:spPr>
          <a:xfrm>
            <a:off x="795013" y="1440328"/>
            <a:ext cx="4607509" cy="2918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nir"/>
              <a:buNone/>
            </a:pPr>
            <a:r>
              <a:rPr lang="en-US" sz="2500"/>
              <a:t>BUYER: CHOOSE A SUBSCRIPTION PLAN</a:t>
            </a:r>
            <a:endParaRPr/>
          </a:p>
        </p:txBody>
      </p:sp>
      <p:pic>
        <p:nvPicPr>
          <p:cNvPr descr="Text&#10;&#10;Description automatically generated" id="154" name="Google Shape;154;p8"/>
          <p:cNvPicPr preferRelativeResize="0"/>
          <p:nvPr/>
        </p:nvPicPr>
        <p:blipFill rotWithShape="1">
          <a:blip r:embed="rId3">
            <a:alphaModFix/>
          </a:blip>
          <a:srcRect b="1" l="1081" r="44150" t="0"/>
          <a:stretch/>
        </p:blipFill>
        <p:spPr>
          <a:xfrm>
            <a:off x="5209421" y="561343"/>
            <a:ext cx="3197159" cy="3852755"/>
          </a:xfrm>
          <a:prstGeom prst="rect">
            <a:avLst/>
          </a:prstGeom>
          <a:noFill/>
          <a:ln>
            <a:noFill/>
          </a:ln>
          <a:effectLst>
            <a:outerShdw rotWithShape="0" algn="bl" dir="18900000" dist="165100">
              <a:schemeClr val="dk1"/>
            </a:outerShdw>
          </a:effectLst>
        </p:spPr>
      </p:pic>
      <p:pic>
        <p:nvPicPr>
          <p:cNvPr descr="Text&#10;&#10;Description automatically generated" id="155" name="Google Shape;155;p8"/>
          <p:cNvPicPr preferRelativeResize="0"/>
          <p:nvPr/>
        </p:nvPicPr>
        <p:blipFill rotWithShape="1">
          <a:blip r:embed="rId4">
            <a:alphaModFix/>
          </a:blip>
          <a:srcRect b="-2" l="0" r="39434" t="0"/>
          <a:stretch/>
        </p:blipFill>
        <p:spPr>
          <a:xfrm>
            <a:off x="8573143" y="2005781"/>
            <a:ext cx="3373865" cy="4066608"/>
          </a:xfrm>
          <a:custGeom>
            <a:rect b="b" l="l" r="r" t="t"/>
            <a:pathLst>
              <a:path extrusionOk="0" h="2860724" w="2518883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ln>
            <a:noFill/>
          </a:ln>
          <a:effectLst>
            <a:outerShdw rotWithShape="0" algn="tr" dir="18660000" dist="165100">
              <a:schemeClr val="dk1"/>
            </a:outerShdw>
          </a:effectLst>
        </p:spPr>
      </p:pic>
      <p:sp>
        <p:nvSpPr>
          <p:cNvPr id="156" name="Google Shape;156;p8"/>
          <p:cNvSpPr txBox="1"/>
          <p:nvPr>
            <p:ph idx="11" type="ftr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1</a:t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niceBeachVTI">
  <a:themeElements>
    <a:clrScheme name="Venice Beach">
      <a:dk1>
        <a:srgbClr val="000000"/>
      </a:dk1>
      <a:lt1>
        <a:srgbClr val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2023-03-25T18:48:33Z</dcterms:created>
  <dc:creator>DiSanto, Mr. Zo</dc:creator>
</cp:coreProperties>
</file>