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j7leHl/RZNAiOeJ//GudewDFrX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c04f016a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22c04f016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b24a103e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3b24a103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310a1691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4310a169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310a1691c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4310a1691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310a1691c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24310a1691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c04f016a5_0_0"/>
          <p:cNvSpPr txBox="1"/>
          <p:nvPr/>
        </p:nvSpPr>
        <p:spPr>
          <a:xfrm>
            <a:off x="3596150" y="38550"/>
            <a:ext cx="5204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DIAGRAM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22c04f016a5_0_0"/>
          <p:cNvSpPr txBox="1"/>
          <p:nvPr/>
        </p:nvSpPr>
        <p:spPr>
          <a:xfrm>
            <a:off x="3532900" y="418025"/>
            <a:ext cx="52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Revolution Art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22c04f016a5_0_0"/>
          <p:cNvSpPr/>
          <p:nvPr/>
        </p:nvSpPr>
        <p:spPr>
          <a:xfrm>
            <a:off x="8891000" y="767750"/>
            <a:ext cx="2797500" cy="442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22c04f016a5_0_0"/>
          <p:cNvSpPr/>
          <p:nvPr/>
        </p:nvSpPr>
        <p:spPr>
          <a:xfrm>
            <a:off x="4928750" y="2900450"/>
            <a:ext cx="2756700" cy="347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22c04f016a5_0_0"/>
          <p:cNvSpPr/>
          <p:nvPr/>
        </p:nvSpPr>
        <p:spPr>
          <a:xfrm>
            <a:off x="744100" y="480650"/>
            <a:ext cx="2635200" cy="439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22c04f016a5_0_0"/>
          <p:cNvSpPr/>
          <p:nvPr/>
        </p:nvSpPr>
        <p:spPr>
          <a:xfrm>
            <a:off x="744100" y="480650"/>
            <a:ext cx="2635200" cy="469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22c04f016a5_0_0"/>
          <p:cNvSpPr/>
          <p:nvPr/>
        </p:nvSpPr>
        <p:spPr>
          <a:xfrm>
            <a:off x="4928750" y="2900450"/>
            <a:ext cx="2756700" cy="469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22c04f016a5_0_0"/>
          <p:cNvSpPr/>
          <p:nvPr/>
        </p:nvSpPr>
        <p:spPr>
          <a:xfrm>
            <a:off x="8890900" y="306950"/>
            <a:ext cx="2797500" cy="469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22c04f016a5_0_0"/>
          <p:cNvSpPr txBox="1"/>
          <p:nvPr/>
        </p:nvSpPr>
        <p:spPr>
          <a:xfrm>
            <a:off x="735000" y="492700"/>
            <a:ext cx="26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22c04f016a5_0_0"/>
          <p:cNvSpPr txBox="1"/>
          <p:nvPr/>
        </p:nvSpPr>
        <p:spPr>
          <a:xfrm>
            <a:off x="8963300" y="367550"/>
            <a:ext cx="27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Gallery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22c04f016a5_0_0"/>
          <p:cNvSpPr txBox="1"/>
          <p:nvPr/>
        </p:nvSpPr>
        <p:spPr>
          <a:xfrm>
            <a:off x="4928725" y="2935250"/>
            <a:ext cx="27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Artwork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22c04f016a5_0_0"/>
          <p:cNvSpPr txBox="1"/>
          <p:nvPr/>
        </p:nvSpPr>
        <p:spPr>
          <a:xfrm>
            <a:off x="759000" y="950450"/>
            <a:ext cx="2611200" cy="28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Sub_cus_Id: int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Customer_fname: string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Customer_lname: string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Customer_state: string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Customer_zip: int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Customer_phone: int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Customer_email: string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Customer_password: string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Sub_start_date: date</a:t>
            </a:r>
            <a:b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Sub_end_date: date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-register()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-login()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-likeArtwork()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22c04f016a5_0_0"/>
          <p:cNvSpPr txBox="1"/>
          <p:nvPr/>
        </p:nvSpPr>
        <p:spPr>
          <a:xfrm>
            <a:off x="8890900" y="776750"/>
            <a:ext cx="2797500" cy="27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Subs_gallery_id: int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Gallery_name: string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Gallery_state: string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Gallery_city: string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Gallery_zip: int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Gallery_phone: int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Gallery_email: string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Gallery_passoword: string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Sub_start_date: date</a:t>
            </a:r>
            <a:b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Sub_end_date: date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-register()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-login()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-addArtwork()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-removeArtWork()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-modifyArtworkInfo()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22c04f016a5_0_0"/>
          <p:cNvSpPr txBox="1"/>
          <p:nvPr/>
        </p:nvSpPr>
        <p:spPr>
          <a:xfrm>
            <a:off x="4928750" y="3370250"/>
            <a:ext cx="2756700" cy="30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Customer_id: int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Gallery_id: int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Artwork_name: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Artist_img: string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Created_year: int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Artwork_category: string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Artwork_price: int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Artwork_dimension: int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displayLike()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g22c04f016a5_0_0"/>
          <p:cNvCxnSpPr>
            <a:stCxn id="86" idx="2"/>
          </p:cNvCxnSpPr>
          <p:nvPr/>
        </p:nvCxnSpPr>
        <p:spPr>
          <a:xfrm rot="5400000">
            <a:off x="8724650" y="4156250"/>
            <a:ext cx="525900" cy="2604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99" name="Google Shape;99;g22c04f016a5_0_0"/>
          <p:cNvSpPr txBox="1"/>
          <p:nvPr/>
        </p:nvSpPr>
        <p:spPr>
          <a:xfrm>
            <a:off x="7857825" y="5784350"/>
            <a:ext cx="9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g22c04f016a5_0_0"/>
          <p:cNvCxnSpPr>
            <a:stCxn id="88" idx="2"/>
          </p:cNvCxnSpPr>
          <p:nvPr/>
        </p:nvCxnSpPr>
        <p:spPr>
          <a:xfrm flipH="1" rot="-5400000">
            <a:off x="3101800" y="3831650"/>
            <a:ext cx="786900" cy="2867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01" name="Google Shape;101;g22c04f016a5_0_0"/>
          <p:cNvSpPr txBox="1"/>
          <p:nvPr/>
        </p:nvSpPr>
        <p:spPr>
          <a:xfrm>
            <a:off x="2121175" y="5621700"/>
            <a:ext cx="26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Likes/Rates/Buys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22c04f016a5_0_0"/>
          <p:cNvSpPr txBox="1"/>
          <p:nvPr/>
        </p:nvSpPr>
        <p:spPr>
          <a:xfrm>
            <a:off x="3528350" y="802550"/>
            <a:ext cx="52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UC- 1.12 Like Artwork, Artist, Services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g22c04f016a5_0_0"/>
          <p:cNvCxnSpPr/>
          <p:nvPr/>
        </p:nvCxnSpPr>
        <p:spPr>
          <a:xfrm>
            <a:off x="768025" y="3252800"/>
            <a:ext cx="26202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" name="Google Shape;104;g22c04f016a5_0_0"/>
          <p:cNvCxnSpPr/>
          <p:nvPr/>
        </p:nvCxnSpPr>
        <p:spPr>
          <a:xfrm>
            <a:off x="8890900" y="3130850"/>
            <a:ext cx="28101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g22c04f016a5_0_0"/>
          <p:cNvCxnSpPr/>
          <p:nvPr/>
        </p:nvCxnSpPr>
        <p:spPr>
          <a:xfrm flipH="1" rot="10800000">
            <a:off x="4933425" y="5384025"/>
            <a:ext cx="27519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b24a103e5_0_5"/>
          <p:cNvSpPr txBox="1"/>
          <p:nvPr/>
        </p:nvSpPr>
        <p:spPr>
          <a:xfrm>
            <a:off x="3596150" y="38550"/>
            <a:ext cx="5204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DIAGRAM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23b24a103e5_0_5"/>
          <p:cNvSpPr txBox="1"/>
          <p:nvPr/>
        </p:nvSpPr>
        <p:spPr>
          <a:xfrm>
            <a:off x="3532900" y="418025"/>
            <a:ext cx="52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Revolution Art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23b24a103e5_0_5"/>
          <p:cNvSpPr txBox="1"/>
          <p:nvPr/>
        </p:nvSpPr>
        <p:spPr>
          <a:xfrm>
            <a:off x="3528350" y="802550"/>
            <a:ext cx="52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UC - 01.08 &amp; 2.12 Cancel Subscription Plan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23b24a103e5_0_5"/>
          <p:cNvSpPr txBox="1"/>
          <p:nvPr/>
        </p:nvSpPr>
        <p:spPr>
          <a:xfrm>
            <a:off x="3596150" y="38550"/>
            <a:ext cx="5204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DIAGRAM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23b24a103e5_0_5"/>
          <p:cNvSpPr txBox="1"/>
          <p:nvPr/>
        </p:nvSpPr>
        <p:spPr>
          <a:xfrm>
            <a:off x="3532900" y="418025"/>
            <a:ext cx="52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Revolution Art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23b24a103e5_0_5"/>
          <p:cNvSpPr/>
          <p:nvPr/>
        </p:nvSpPr>
        <p:spPr>
          <a:xfrm>
            <a:off x="8891000" y="767750"/>
            <a:ext cx="2797500" cy="442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23b24a103e5_0_5"/>
          <p:cNvSpPr/>
          <p:nvPr/>
        </p:nvSpPr>
        <p:spPr>
          <a:xfrm>
            <a:off x="4928750" y="2900450"/>
            <a:ext cx="2756700" cy="347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3b24a103e5_0_5"/>
          <p:cNvSpPr/>
          <p:nvPr/>
        </p:nvSpPr>
        <p:spPr>
          <a:xfrm>
            <a:off x="744100" y="480650"/>
            <a:ext cx="2635200" cy="439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23b24a103e5_0_5"/>
          <p:cNvSpPr/>
          <p:nvPr/>
        </p:nvSpPr>
        <p:spPr>
          <a:xfrm>
            <a:off x="768100" y="480650"/>
            <a:ext cx="2611200" cy="469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23b24a103e5_0_5"/>
          <p:cNvSpPr/>
          <p:nvPr/>
        </p:nvSpPr>
        <p:spPr>
          <a:xfrm>
            <a:off x="4928750" y="2900450"/>
            <a:ext cx="2756700" cy="469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23b24a103e5_0_5"/>
          <p:cNvSpPr/>
          <p:nvPr/>
        </p:nvSpPr>
        <p:spPr>
          <a:xfrm>
            <a:off x="8890900" y="306950"/>
            <a:ext cx="2797500" cy="469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23b24a103e5_0_5"/>
          <p:cNvSpPr txBox="1"/>
          <p:nvPr/>
        </p:nvSpPr>
        <p:spPr>
          <a:xfrm>
            <a:off x="759000" y="546450"/>
            <a:ext cx="261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23b24a103e5_0_5"/>
          <p:cNvSpPr txBox="1"/>
          <p:nvPr/>
        </p:nvSpPr>
        <p:spPr>
          <a:xfrm>
            <a:off x="8963300" y="367550"/>
            <a:ext cx="27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Gallery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23b24a103e5_0_5"/>
          <p:cNvSpPr txBox="1"/>
          <p:nvPr/>
        </p:nvSpPr>
        <p:spPr>
          <a:xfrm>
            <a:off x="4928725" y="2935250"/>
            <a:ext cx="27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Artwork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23b24a103e5_0_5"/>
          <p:cNvSpPr txBox="1"/>
          <p:nvPr/>
        </p:nvSpPr>
        <p:spPr>
          <a:xfrm>
            <a:off x="759000" y="950450"/>
            <a:ext cx="2611200" cy="28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Sub_cus_Id: int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Customer_fname: string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Customer_lname: string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Customer_state: string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Customer_zip: int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Customer_phone: int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Customer_email: string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Customer_password: string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Sub_start_date: date</a:t>
            </a:r>
            <a:b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Sub_end_date: date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-register()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-login()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-selectSubscription()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-cancelSubscription()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23b24a103e5_0_5"/>
          <p:cNvSpPr txBox="1"/>
          <p:nvPr/>
        </p:nvSpPr>
        <p:spPr>
          <a:xfrm>
            <a:off x="8890900" y="776750"/>
            <a:ext cx="2797500" cy="27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Subs_gallery_id: int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Gallery_name: string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Gallery_state: string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Gallery_city: string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Gallery_zip: int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Gallery_phone: int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Gallery_email: string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Gallery_passoword: string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Sub_start_date: date</a:t>
            </a:r>
            <a:b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Sub_end_date: date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-register()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-login()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-selectSubscription()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-cancelSubscription()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23b24a103e5_0_5"/>
          <p:cNvSpPr txBox="1"/>
          <p:nvPr/>
        </p:nvSpPr>
        <p:spPr>
          <a:xfrm>
            <a:off x="4928750" y="3370250"/>
            <a:ext cx="2756700" cy="30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Customer_id: int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Gallery_id: int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Artwork_name: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Artist_img: string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Created_year: int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Artwork_category: string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Artwork_price: int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Artwork_dimension: int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displayLike()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g23b24a103e5_0_5"/>
          <p:cNvCxnSpPr>
            <a:stCxn id="115" idx="2"/>
          </p:cNvCxnSpPr>
          <p:nvPr/>
        </p:nvCxnSpPr>
        <p:spPr>
          <a:xfrm rot="5400000">
            <a:off x="8724650" y="4156250"/>
            <a:ext cx="525900" cy="2604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28" name="Google Shape;128;g23b24a103e5_0_5"/>
          <p:cNvSpPr txBox="1"/>
          <p:nvPr/>
        </p:nvSpPr>
        <p:spPr>
          <a:xfrm>
            <a:off x="7857825" y="5784350"/>
            <a:ext cx="9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g23b24a103e5_0_5"/>
          <p:cNvCxnSpPr>
            <a:stCxn id="117" idx="2"/>
          </p:cNvCxnSpPr>
          <p:nvPr/>
        </p:nvCxnSpPr>
        <p:spPr>
          <a:xfrm flipH="1" rot="-5400000">
            <a:off x="3101800" y="3831650"/>
            <a:ext cx="786900" cy="2867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30" name="Google Shape;130;g23b24a103e5_0_5"/>
          <p:cNvSpPr txBox="1"/>
          <p:nvPr/>
        </p:nvSpPr>
        <p:spPr>
          <a:xfrm>
            <a:off x="2121175" y="5621700"/>
            <a:ext cx="26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Likes/Rates/Buys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g23b24a103e5_0_5"/>
          <p:cNvCxnSpPr/>
          <p:nvPr/>
        </p:nvCxnSpPr>
        <p:spPr>
          <a:xfrm>
            <a:off x="768025" y="3252800"/>
            <a:ext cx="26202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g23b24a103e5_0_5"/>
          <p:cNvCxnSpPr/>
          <p:nvPr/>
        </p:nvCxnSpPr>
        <p:spPr>
          <a:xfrm>
            <a:off x="8890900" y="3130850"/>
            <a:ext cx="28101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" name="Google Shape;133;g23b24a103e5_0_5"/>
          <p:cNvCxnSpPr/>
          <p:nvPr/>
        </p:nvCxnSpPr>
        <p:spPr>
          <a:xfrm flipH="1" rot="10800000">
            <a:off x="4933425" y="5384025"/>
            <a:ext cx="27519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310a1691c_0_0"/>
          <p:cNvSpPr txBox="1"/>
          <p:nvPr/>
        </p:nvSpPr>
        <p:spPr>
          <a:xfrm>
            <a:off x="3370275" y="164925"/>
            <a:ext cx="52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Revolution Art Sequence Diagram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24310a1691c_0_0"/>
          <p:cNvSpPr txBox="1"/>
          <p:nvPr/>
        </p:nvSpPr>
        <p:spPr>
          <a:xfrm>
            <a:off x="3370275" y="565125"/>
            <a:ext cx="52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 - 1.08 Cancel Subscription Plan for Buyers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24310a1691c_0_0"/>
          <p:cNvSpPr/>
          <p:nvPr/>
        </p:nvSpPr>
        <p:spPr>
          <a:xfrm>
            <a:off x="506025" y="1730263"/>
            <a:ext cx="1020900" cy="325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24310a1691c_0_0"/>
          <p:cNvSpPr/>
          <p:nvPr/>
        </p:nvSpPr>
        <p:spPr>
          <a:xfrm>
            <a:off x="4290675" y="1676063"/>
            <a:ext cx="1020900" cy="325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24310a1691c_0_0"/>
          <p:cNvSpPr/>
          <p:nvPr/>
        </p:nvSpPr>
        <p:spPr>
          <a:xfrm>
            <a:off x="7198950" y="1676063"/>
            <a:ext cx="1020900" cy="325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24310a1691c_0_0"/>
          <p:cNvSpPr/>
          <p:nvPr/>
        </p:nvSpPr>
        <p:spPr>
          <a:xfrm>
            <a:off x="907025" y="2353688"/>
            <a:ext cx="82500" cy="280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24310a1691c_0_0"/>
          <p:cNvSpPr/>
          <p:nvPr/>
        </p:nvSpPr>
        <p:spPr>
          <a:xfrm>
            <a:off x="4779825" y="2380838"/>
            <a:ext cx="82500" cy="280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4310a1691c_0_0"/>
          <p:cNvSpPr/>
          <p:nvPr/>
        </p:nvSpPr>
        <p:spPr>
          <a:xfrm>
            <a:off x="7668150" y="2380838"/>
            <a:ext cx="82500" cy="274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24310a1691c_0_0"/>
          <p:cNvSpPr/>
          <p:nvPr/>
        </p:nvSpPr>
        <p:spPr>
          <a:xfrm>
            <a:off x="8652625" y="1172375"/>
            <a:ext cx="3198600" cy="5256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24310a1691c_0_0"/>
          <p:cNvSpPr txBox="1"/>
          <p:nvPr/>
        </p:nvSpPr>
        <p:spPr>
          <a:xfrm>
            <a:off x="2198925" y="1172363"/>
            <a:ext cx="52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24310a1691c_0_0"/>
          <p:cNvSpPr txBox="1"/>
          <p:nvPr/>
        </p:nvSpPr>
        <p:spPr>
          <a:xfrm>
            <a:off x="423225" y="1708225"/>
            <a:ext cx="118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User-Customer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24310a1691c_0_0"/>
          <p:cNvSpPr txBox="1"/>
          <p:nvPr/>
        </p:nvSpPr>
        <p:spPr>
          <a:xfrm>
            <a:off x="2198925" y="1638563"/>
            <a:ext cx="52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:Customer UI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24310a1691c_0_0"/>
          <p:cNvSpPr txBox="1"/>
          <p:nvPr/>
        </p:nvSpPr>
        <p:spPr>
          <a:xfrm>
            <a:off x="6154038" y="1638575"/>
            <a:ext cx="311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24310a1691c_0_0"/>
          <p:cNvSpPr txBox="1"/>
          <p:nvPr/>
        </p:nvSpPr>
        <p:spPr>
          <a:xfrm>
            <a:off x="8652600" y="1792175"/>
            <a:ext cx="31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g24310a1691c_0_0"/>
          <p:cNvCxnSpPr/>
          <p:nvPr/>
        </p:nvCxnSpPr>
        <p:spPr>
          <a:xfrm>
            <a:off x="1021025" y="2909450"/>
            <a:ext cx="374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3" name="Google Shape;153;g24310a1691c_0_0"/>
          <p:cNvCxnSpPr/>
          <p:nvPr/>
        </p:nvCxnSpPr>
        <p:spPr>
          <a:xfrm>
            <a:off x="4888250" y="2918500"/>
            <a:ext cx="28011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4" name="Google Shape;154;g24310a1691c_0_0"/>
          <p:cNvCxnSpPr/>
          <p:nvPr/>
        </p:nvCxnSpPr>
        <p:spPr>
          <a:xfrm flipH="1">
            <a:off x="4906425" y="4481650"/>
            <a:ext cx="27738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155" name="Google Shape;155;g24310a1691c_0_0"/>
          <p:cNvCxnSpPr/>
          <p:nvPr/>
        </p:nvCxnSpPr>
        <p:spPr>
          <a:xfrm flipH="1">
            <a:off x="1002900" y="4499725"/>
            <a:ext cx="3795000" cy="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156" name="Google Shape;156;g24310a1691c_0_0"/>
          <p:cNvSpPr txBox="1"/>
          <p:nvPr/>
        </p:nvSpPr>
        <p:spPr>
          <a:xfrm>
            <a:off x="1883079" y="2525400"/>
            <a:ext cx="246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cancelSubscription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24310a1691c_0_0"/>
          <p:cNvSpPr txBox="1"/>
          <p:nvPr/>
        </p:nvSpPr>
        <p:spPr>
          <a:xfrm>
            <a:off x="5523141" y="4142950"/>
            <a:ext cx="167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updateSuccess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24310a1691c_0_0"/>
          <p:cNvSpPr txBox="1"/>
          <p:nvPr/>
        </p:nvSpPr>
        <p:spPr>
          <a:xfrm>
            <a:off x="2223941" y="4142950"/>
            <a:ext cx="167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updateSuccess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24310a1691c_0_0"/>
          <p:cNvSpPr txBox="1"/>
          <p:nvPr/>
        </p:nvSpPr>
        <p:spPr>
          <a:xfrm>
            <a:off x="8652625" y="2278025"/>
            <a:ext cx="319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actor is able to cancel his/her subscription plan.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24310a1691c_0_0"/>
          <p:cNvSpPr txBox="1"/>
          <p:nvPr/>
        </p:nvSpPr>
        <p:spPr>
          <a:xfrm>
            <a:off x="8963200" y="3194975"/>
            <a:ext cx="263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logs the buyer in to the appropriate account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24310a1691c_0_0"/>
          <p:cNvSpPr txBox="1"/>
          <p:nvPr/>
        </p:nvSpPr>
        <p:spPr>
          <a:xfrm>
            <a:off x="8963200" y="3703000"/>
            <a:ext cx="280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Actor: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 into their subscription plan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24310a1691c_0_0"/>
          <p:cNvSpPr txBox="1"/>
          <p:nvPr/>
        </p:nvSpPr>
        <p:spPr>
          <a:xfrm>
            <a:off x="8963200" y="4112200"/>
            <a:ext cx="280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shows the previous subscription plan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24310a1691c_0_0"/>
          <p:cNvSpPr txBox="1"/>
          <p:nvPr/>
        </p:nvSpPr>
        <p:spPr>
          <a:xfrm>
            <a:off x="5031941" y="2554138"/>
            <a:ext cx="246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cancelSubscription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24310a1691c_0_0"/>
          <p:cNvSpPr txBox="1"/>
          <p:nvPr/>
        </p:nvSpPr>
        <p:spPr>
          <a:xfrm>
            <a:off x="8963200" y="4678425"/>
            <a:ext cx="280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Actor: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cancel their subscription plan and confirm it 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g24310a1691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019" y="1103150"/>
            <a:ext cx="466500" cy="53863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24310a1691c_0_0"/>
          <p:cNvSpPr txBox="1"/>
          <p:nvPr/>
        </p:nvSpPr>
        <p:spPr>
          <a:xfrm>
            <a:off x="8970050" y="5217825"/>
            <a:ext cx="2801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updates the buyer’s subscription plan with no any subscription plan and the use case ends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310a1691c_0_32"/>
          <p:cNvSpPr txBox="1"/>
          <p:nvPr/>
        </p:nvSpPr>
        <p:spPr>
          <a:xfrm>
            <a:off x="3370275" y="164925"/>
            <a:ext cx="52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Revolution Art Sequence Diagram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24310a1691c_0_32"/>
          <p:cNvSpPr txBox="1"/>
          <p:nvPr/>
        </p:nvSpPr>
        <p:spPr>
          <a:xfrm>
            <a:off x="3370275" y="565125"/>
            <a:ext cx="52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 - 1.12 Like Artwork, Artist, Services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24310a1691c_0_32"/>
          <p:cNvSpPr/>
          <p:nvPr/>
        </p:nvSpPr>
        <p:spPr>
          <a:xfrm>
            <a:off x="506025" y="1730263"/>
            <a:ext cx="1020900" cy="325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24310a1691c_0_32"/>
          <p:cNvSpPr/>
          <p:nvPr/>
        </p:nvSpPr>
        <p:spPr>
          <a:xfrm>
            <a:off x="4290675" y="1676063"/>
            <a:ext cx="1020900" cy="325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24310a1691c_0_32"/>
          <p:cNvSpPr/>
          <p:nvPr/>
        </p:nvSpPr>
        <p:spPr>
          <a:xfrm>
            <a:off x="7198950" y="1676063"/>
            <a:ext cx="1020900" cy="325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24310a1691c_0_32"/>
          <p:cNvSpPr/>
          <p:nvPr/>
        </p:nvSpPr>
        <p:spPr>
          <a:xfrm>
            <a:off x="907025" y="2353688"/>
            <a:ext cx="82500" cy="280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24310a1691c_0_32"/>
          <p:cNvSpPr/>
          <p:nvPr/>
        </p:nvSpPr>
        <p:spPr>
          <a:xfrm>
            <a:off x="4779825" y="2380838"/>
            <a:ext cx="82500" cy="280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24310a1691c_0_32"/>
          <p:cNvSpPr/>
          <p:nvPr/>
        </p:nvSpPr>
        <p:spPr>
          <a:xfrm>
            <a:off x="7668150" y="2380838"/>
            <a:ext cx="82500" cy="274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24310a1691c_0_32"/>
          <p:cNvSpPr/>
          <p:nvPr/>
        </p:nvSpPr>
        <p:spPr>
          <a:xfrm>
            <a:off x="8764450" y="693475"/>
            <a:ext cx="3198600" cy="5968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24310a1691c_0_32"/>
          <p:cNvSpPr txBox="1"/>
          <p:nvPr/>
        </p:nvSpPr>
        <p:spPr>
          <a:xfrm>
            <a:off x="2198925" y="1172363"/>
            <a:ext cx="52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24310a1691c_0_32"/>
          <p:cNvSpPr txBox="1"/>
          <p:nvPr/>
        </p:nvSpPr>
        <p:spPr>
          <a:xfrm>
            <a:off x="423225" y="1708225"/>
            <a:ext cx="118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User-Customer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24310a1691c_0_32"/>
          <p:cNvSpPr txBox="1"/>
          <p:nvPr/>
        </p:nvSpPr>
        <p:spPr>
          <a:xfrm>
            <a:off x="2198925" y="1638563"/>
            <a:ext cx="52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:Customer UI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24310a1691c_0_32"/>
          <p:cNvSpPr txBox="1"/>
          <p:nvPr/>
        </p:nvSpPr>
        <p:spPr>
          <a:xfrm>
            <a:off x="6154038" y="1638575"/>
            <a:ext cx="311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24310a1691c_0_32"/>
          <p:cNvSpPr txBox="1"/>
          <p:nvPr/>
        </p:nvSpPr>
        <p:spPr>
          <a:xfrm>
            <a:off x="8764450" y="987275"/>
            <a:ext cx="31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5" name="Google Shape;185;g24310a1691c_0_32"/>
          <p:cNvCxnSpPr/>
          <p:nvPr/>
        </p:nvCxnSpPr>
        <p:spPr>
          <a:xfrm>
            <a:off x="1021025" y="2909450"/>
            <a:ext cx="374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6" name="Google Shape;186;g24310a1691c_0_32"/>
          <p:cNvCxnSpPr/>
          <p:nvPr/>
        </p:nvCxnSpPr>
        <p:spPr>
          <a:xfrm>
            <a:off x="4888250" y="2918500"/>
            <a:ext cx="28011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7" name="Google Shape;187;g24310a1691c_0_32"/>
          <p:cNvCxnSpPr/>
          <p:nvPr/>
        </p:nvCxnSpPr>
        <p:spPr>
          <a:xfrm flipH="1">
            <a:off x="4906425" y="4481650"/>
            <a:ext cx="27738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188" name="Google Shape;188;g24310a1691c_0_32"/>
          <p:cNvCxnSpPr/>
          <p:nvPr/>
        </p:nvCxnSpPr>
        <p:spPr>
          <a:xfrm flipH="1">
            <a:off x="1002900" y="4499725"/>
            <a:ext cx="3795000" cy="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189" name="Google Shape;189;g24310a1691c_0_32"/>
          <p:cNvSpPr txBox="1"/>
          <p:nvPr/>
        </p:nvSpPr>
        <p:spPr>
          <a:xfrm>
            <a:off x="1883079" y="2525400"/>
            <a:ext cx="246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likeArtwork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24310a1691c_0_32"/>
          <p:cNvSpPr txBox="1"/>
          <p:nvPr/>
        </p:nvSpPr>
        <p:spPr>
          <a:xfrm>
            <a:off x="5523141" y="4142950"/>
            <a:ext cx="167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updateSuccess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24310a1691c_0_32"/>
          <p:cNvSpPr txBox="1"/>
          <p:nvPr/>
        </p:nvSpPr>
        <p:spPr>
          <a:xfrm>
            <a:off x="2223941" y="4142950"/>
            <a:ext cx="167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updateSuccess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24310a1691c_0_32"/>
          <p:cNvSpPr txBox="1"/>
          <p:nvPr/>
        </p:nvSpPr>
        <p:spPr>
          <a:xfrm>
            <a:off x="8764450" y="1427975"/>
            <a:ext cx="3198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use case allows the actor to like artwork, artists or services provided by the system.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24310a1691c_0_32"/>
          <p:cNvSpPr txBox="1"/>
          <p:nvPr/>
        </p:nvSpPr>
        <p:spPr>
          <a:xfrm>
            <a:off x="8970050" y="2438425"/>
            <a:ext cx="2801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Actor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navigates to the page displaying the artwork, artist or services they wish to like.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24310a1691c_0_32"/>
          <p:cNvSpPr txBox="1"/>
          <p:nvPr/>
        </p:nvSpPr>
        <p:spPr>
          <a:xfrm>
            <a:off x="8963200" y="3194025"/>
            <a:ext cx="2801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Actor: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clicks on the "like" button associated with the artwork, artist or services.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24310a1691c_0_32"/>
          <p:cNvSpPr txBox="1"/>
          <p:nvPr/>
        </p:nvSpPr>
        <p:spPr>
          <a:xfrm>
            <a:off x="8963200" y="3896650"/>
            <a:ext cx="2801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checks if the artwork, artist or service is already liked by the user.    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24310a1691c_0_32"/>
          <p:cNvSpPr txBox="1"/>
          <p:nvPr/>
        </p:nvSpPr>
        <p:spPr>
          <a:xfrm>
            <a:off x="5031941" y="2554138"/>
            <a:ext cx="246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likeArtwork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24310a1691c_0_32"/>
          <p:cNvSpPr txBox="1"/>
          <p:nvPr/>
        </p:nvSpPr>
        <p:spPr>
          <a:xfrm>
            <a:off x="8963200" y="4678425"/>
            <a:ext cx="2801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records the actor’s "like" for the artwork, artist or services, if the artwork, artist or service is not already liked by the actor.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g24310a1691c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019" y="1103150"/>
            <a:ext cx="466500" cy="53863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24310a1691c_0_32"/>
          <p:cNvSpPr txBox="1"/>
          <p:nvPr/>
        </p:nvSpPr>
        <p:spPr>
          <a:xfrm>
            <a:off x="8970050" y="5615375"/>
            <a:ext cx="2801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displays a message confirming the actor’s "like" has been recorded and the use case ends.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4310a1691c_0_64"/>
          <p:cNvSpPr txBox="1"/>
          <p:nvPr/>
        </p:nvSpPr>
        <p:spPr>
          <a:xfrm>
            <a:off x="3370275" y="164925"/>
            <a:ext cx="52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Revolution Art Sequence Diagram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24310a1691c_0_64"/>
          <p:cNvSpPr txBox="1"/>
          <p:nvPr/>
        </p:nvSpPr>
        <p:spPr>
          <a:xfrm>
            <a:off x="3370275" y="565125"/>
            <a:ext cx="52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 - 2.12 Cancel Subscription Plan for Sellers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24310a1691c_0_64"/>
          <p:cNvSpPr/>
          <p:nvPr/>
        </p:nvSpPr>
        <p:spPr>
          <a:xfrm>
            <a:off x="506025" y="1730263"/>
            <a:ext cx="1020900" cy="325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24310a1691c_0_64"/>
          <p:cNvSpPr/>
          <p:nvPr/>
        </p:nvSpPr>
        <p:spPr>
          <a:xfrm>
            <a:off x="4290675" y="1676063"/>
            <a:ext cx="1020900" cy="325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24310a1691c_0_64"/>
          <p:cNvSpPr/>
          <p:nvPr/>
        </p:nvSpPr>
        <p:spPr>
          <a:xfrm>
            <a:off x="7198950" y="1676063"/>
            <a:ext cx="1020900" cy="325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24310a1691c_0_64"/>
          <p:cNvSpPr/>
          <p:nvPr/>
        </p:nvSpPr>
        <p:spPr>
          <a:xfrm>
            <a:off x="907025" y="2353688"/>
            <a:ext cx="82500" cy="280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24310a1691c_0_64"/>
          <p:cNvSpPr/>
          <p:nvPr/>
        </p:nvSpPr>
        <p:spPr>
          <a:xfrm>
            <a:off x="4779825" y="2380838"/>
            <a:ext cx="82500" cy="280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24310a1691c_0_64"/>
          <p:cNvSpPr/>
          <p:nvPr/>
        </p:nvSpPr>
        <p:spPr>
          <a:xfrm>
            <a:off x="7668150" y="2380838"/>
            <a:ext cx="82500" cy="274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24310a1691c_0_64"/>
          <p:cNvSpPr/>
          <p:nvPr/>
        </p:nvSpPr>
        <p:spPr>
          <a:xfrm>
            <a:off x="8652625" y="1172375"/>
            <a:ext cx="3198600" cy="5256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24310a1691c_0_64"/>
          <p:cNvSpPr txBox="1"/>
          <p:nvPr/>
        </p:nvSpPr>
        <p:spPr>
          <a:xfrm>
            <a:off x="2198925" y="1172363"/>
            <a:ext cx="52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24310a1691c_0_64"/>
          <p:cNvSpPr txBox="1"/>
          <p:nvPr/>
        </p:nvSpPr>
        <p:spPr>
          <a:xfrm>
            <a:off x="423225" y="1708225"/>
            <a:ext cx="118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Gallery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24310a1691c_0_64"/>
          <p:cNvSpPr txBox="1"/>
          <p:nvPr/>
        </p:nvSpPr>
        <p:spPr>
          <a:xfrm>
            <a:off x="2198925" y="1638563"/>
            <a:ext cx="52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:Customer UI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24310a1691c_0_64"/>
          <p:cNvSpPr txBox="1"/>
          <p:nvPr/>
        </p:nvSpPr>
        <p:spPr>
          <a:xfrm>
            <a:off x="6154038" y="1638575"/>
            <a:ext cx="311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24310a1691c_0_64"/>
          <p:cNvSpPr txBox="1"/>
          <p:nvPr/>
        </p:nvSpPr>
        <p:spPr>
          <a:xfrm>
            <a:off x="8652625" y="1792175"/>
            <a:ext cx="31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8" name="Google Shape;218;g24310a1691c_0_64"/>
          <p:cNvCxnSpPr/>
          <p:nvPr/>
        </p:nvCxnSpPr>
        <p:spPr>
          <a:xfrm>
            <a:off x="1021025" y="2909450"/>
            <a:ext cx="374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9" name="Google Shape;219;g24310a1691c_0_64"/>
          <p:cNvCxnSpPr/>
          <p:nvPr/>
        </p:nvCxnSpPr>
        <p:spPr>
          <a:xfrm>
            <a:off x="4888250" y="2918500"/>
            <a:ext cx="28011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0" name="Google Shape;220;g24310a1691c_0_64"/>
          <p:cNvCxnSpPr/>
          <p:nvPr/>
        </p:nvCxnSpPr>
        <p:spPr>
          <a:xfrm flipH="1">
            <a:off x="4906425" y="4481650"/>
            <a:ext cx="27738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221" name="Google Shape;221;g24310a1691c_0_64"/>
          <p:cNvCxnSpPr/>
          <p:nvPr/>
        </p:nvCxnSpPr>
        <p:spPr>
          <a:xfrm flipH="1">
            <a:off x="1002900" y="4499725"/>
            <a:ext cx="3795000" cy="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222" name="Google Shape;222;g24310a1691c_0_64"/>
          <p:cNvSpPr txBox="1"/>
          <p:nvPr/>
        </p:nvSpPr>
        <p:spPr>
          <a:xfrm>
            <a:off x="1883079" y="2525400"/>
            <a:ext cx="246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cancelSubscription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24310a1691c_0_64"/>
          <p:cNvSpPr txBox="1"/>
          <p:nvPr/>
        </p:nvSpPr>
        <p:spPr>
          <a:xfrm>
            <a:off x="5523141" y="4142950"/>
            <a:ext cx="167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updateSuccess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24310a1691c_0_64"/>
          <p:cNvSpPr txBox="1"/>
          <p:nvPr/>
        </p:nvSpPr>
        <p:spPr>
          <a:xfrm>
            <a:off x="2223941" y="4142950"/>
            <a:ext cx="167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updateSuccess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24310a1691c_0_64"/>
          <p:cNvSpPr txBox="1"/>
          <p:nvPr/>
        </p:nvSpPr>
        <p:spPr>
          <a:xfrm>
            <a:off x="8652625" y="2278025"/>
            <a:ext cx="319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actor is able to cancel his/her subscription plan.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24310a1691c_0_64"/>
          <p:cNvSpPr txBox="1"/>
          <p:nvPr/>
        </p:nvSpPr>
        <p:spPr>
          <a:xfrm>
            <a:off x="8963200" y="3194975"/>
            <a:ext cx="263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logs the Seller in to the appropriate account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24310a1691c_0_64"/>
          <p:cNvSpPr txBox="1"/>
          <p:nvPr/>
        </p:nvSpPr>
        <p:spPr>
          <a:xfrm>
            <a:off x="8963200" y="3703000"/>
            <a:ext cx="280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Actor: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 into their subscription plan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24310a1691c_0_64"/>
          <p:cNvSpPr txBox="1"/>
          <p:nvPr/>
        </p:nvSpPr>
        <p:spPr>
          <a:xfrm>
            <a:off x="8963200" y="4112200"/>
            <a:ext cx="280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shows the previous subscription plan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24310a1691c_0_64"/>
          <p:cNvSpPr txBox="1"/>
          <p:nvPr/>
        </p:nvSpPr>
        <p:spPr>
          <a:xfrm>
            <a:off x="5031941" y="2554138"/>
            <a:ext cx="246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cancelSubscription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24310a1691c_0_64"/>
          <p:cNvSpPr txBox="1"/>
          <p:nvPr/>
        </p:nvSpPr>
        <p:spPr>
          <a:xfrm>
            <a:off x="8963200" y="4678425"/>
            <a:ext cx="280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Actor: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cancel their subscription plan and confirm it 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g24310a1691c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019" y="1103150"/>
            <a:ext cx="466500" cy="53863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24310a1691c_0_64"/>
          <p:cNvSpPr txBox="1"/>
          <p:nvPr/>
        </p:nvSpPr>
        <p:spPr>
          <a:xfrm>
            <a:off x="8970050" y="5217825"/>
            <a:ext cx="2801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updates the seller’s subscription plan with no any subscription plan and the use case ends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2022-11-26T00:47:18Z</dcterms:created>
  <dc:creator>Li, Ms. Shanshan</dc:creator>
</cp:coreProperties>
</file>