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Bell M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MVLN6Ube4i3Ni/3QKhKlX42G4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ellMT-bold.fntdata"/><Relationship Id="rId10" Type="http://schemas.openxmlformats.org/officeDocument/2006/relationships/font" Target="fonts/BellMT-regular.fntdata"/><Relationship Id="rId13" Type="http://schemas.openxmlformats.org/officeDocument/2006/relationships/font" Target="fonts/BellMT-boldItalic.fntdata"/><Relationship Id="rId12" Type="http://schemas.openxmlformats.org/officeDocument/2006/relationships/font" Target="fonts/BellM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7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Google Shape;13;p7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5B">
                    <a:alpha val="60000"/>
                  </a:srgbClr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6" name="Google Shape;16;p7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7" name="Google Shape;17;p7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" name="Google Shape;18;p7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9" name="Google Shape;19;p7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Google Shape;20;p7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" name="Google Shape;21;p7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2" name="Google Shape;22;p7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3" name="Google Shape;2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7"/>
          <p:cNvSpPr txBox="1"/>
          <p:nvPr>
            <p:ph type="ctrTitle"/>
          </p:nvPr>
        </p:nvSpPr>
        <p:spPr>
          <a:xfrm>
            <a:off x="540000" y="540000"/>
            <a:ext cx="11090273" cy="3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40000" y="4508500"/>
            <a:ext cx="7345362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6"/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171" name="Google Shape;171;p16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73" name="Google Shape;173;p16"/>
          <p:cNvGrpSpPr/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74" name="Google Shape;174;p16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76" name="Google Shape;176;p16"/>
          <p:cNvSpPr/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>
            <a:gsLst>
              <a:gs pos="0">
                <a:srgbClr val="21B49E">
                  <a:alpha val="40000"/>
                </a:srgbClr>
              </a:gs>
              <a:gs pos="60000">
                <a:srgbClr val="21B49E">
                  <a:alpha val="0"/>
                </a:srgbClr>
              </a:gs>
              <a:gs pos="100000">
                <a:srgbClr val="21B49E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21B49E">
                  <a:alpha val="60000"/>
                </a:srgbClr>
              </a:gs>
              <a:gs pos="60000">
                <a:srgbClr val="21B49E">
                  <a:alpha val="0"/>
                </a:srgbClr>
              </a:gs>
              <a:gs pos="100000">
                <a:srgbClr val="21B49E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16"/>
          <p:cNvSpPr txBox="1"/>
          <p:nvPr>
            <p:ph type="title"/>
          </p:nvPr>
        </p:nvSpPr>
        <p:spPr>
          <a:xfrm>
            <a:off x="540000" y="540000"/>
            <a:ext cx="11090273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 rot="5400000">
            <a:off x="4195219" y="-1126332"/>
            <a:ext cx="3779837" cy="11090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6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7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186" name="Google Shape;186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87" name="Google Shape;187;p17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88" name="Google Shape;188;p17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0" name="Google Shape;190;p17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22B924">
                    <a:alpha val="60000"/>
                  </a:srgbClr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2" name="Google Shape;192;p17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93" name="Google Shape;193;p17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5" name="Google Shape;195;p17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21B49E">
                    <a:alpha val="0"/>
                  </a:srgbClr>
                </a:gs>
                <a:gs pos="100000">
                  <a:srgbClr val="21B49E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96" name="Google Shape;19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17"/>
          <p:cNvSpPr txBox="1"/>
          <p:nvPr>
            <p:ph type="title"/>
          </p:nvPr>
        </p:nvSpPr>
        <p:spPr>
          <a:xfrm rot="5400000">
            <a:off x="7442325" y="2109912"/>
            <a:ext cx="576872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 rot="5400000">
            <a:off x="1789238" y="-698375"/>
            <a:ext cx="5768726" cy="824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8"/>
          <p:cNvGrpSpPr/>
          <p:nvPr/>
        </p:nvGrpSpPr>
        <p:grpSpPr>
          <a:xfrm flipH="1" rot="10800000">
            <a:off x="0" y="-1"/>
            <a:ext cx="12191999" cy="6861601"/>
            <a:chOff x="0" y="-1"/>
            <a:chExt cx="12191999" cy="6861601"/>
          </a:xfrm>
        </p:grpSpPr>
        <p:sp>
          <p:nvSpPr>
            <p:cNvPr id="31" name="Google Shape;31;p8"/>
            <p:cNvSpPr/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5B">
                    <a:alpha val="60000"/>
                  </a:srgbClr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4" name="Google Shape;34;p8"/>
            <p:cNvGrpSpPr/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35" name="Google Shape;35;p8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37" name="Google Shape;37;p8"/>
            <p:cNvSpPr/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8" name="Google Shape;3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Google Shape;46;p9"/>
            <p:cNvSpPr/>
            <p:nvPr/>
          </p:nvSpPr>
          <p:spPr>
            <a:xfrm flipH="1" rot="10800000">
              <a:off x="0" y="2019649"/>
              <a:ext cx="4838350" cy="483835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21B49E">
                    <a:alpha val="0"/>
                  </a:srgbClr>
                </a:gs>
                <a:gs pos="100000">
                  <a:srgbClr val="21B49E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50" name="Google Shape;50;p9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22B924">
                    <a:alpha val="60000"/>
                  </a:srgbClr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540000" y="540000"/>
            <a:ext cx="7345362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8075612" y="540000"/>
            <a:ext cx="3565523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0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60" name="Google Shape;60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1" name="Google Shape;61;p10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62" name="Google Shape;62;p10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" name="Google Shape;63;p10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4" name="Google Shape;64;p10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22B924">
                    <a:alpha val="60000"/>
                  </a:srgbClr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6" name="Google Shape;66;p10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67" name="Google Shape;67;p10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9" name="Google Shape;69;p10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21B49E">
                    <a:alpha val="0"/>
                  </a:srgbClr>
                </a:gs>
                <a:gs pos="100000">
                  <a:srgbClr val="21B49E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70" name="Google Shape;7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540000" y="539999"/>
            <a:ext cx="11090275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4000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0395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0" y="-2"/>
            <a:ext cx="12191999" cy="6858002"/>
            <a:chOff x="0" y="-2"/>
            <a:chExt cx="12191999" cy="6858002"/>
          </a:xfrm>
        </p:grpSpPr>
        <p:sp>
          <p:nvSpPr>
            <p:cNvPr id="79" name="Google Shape;79;p11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22B924">
                    <a:alpha val="40000"/>
                  </a:srgbClr>
                </a:gs>
                <a:gs pos="34000">
                  <a:srgbClr val="22B924">
                    <a:alpha val="20000"/>
                  </a:srgbClr>
                </a:gs>
                <a:gs pos="65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80" name="Google Shape;80;p11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81" name="Google Shape;81;p11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22B924">
                      <a:alpha val="60000"/>
                    </a:srgbClr>
                  </a:gs>
                  <a:gs pos="63000">
                    <a:srgbClr val="22B924">
                      <a:alpha val="0"/>
                    </a:srgbClr>
                  </a:gs>
                  <a:gs pos="100000">
                    <a:srgbClr val="22B92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22B924">
                      <a:alpha val="60000"/>
                    </a:srgbClr>
                  </a:gs>
                  <a:gs pos="63000">
                    <a:srgbClr val="22B924">
                      <a:alpha val="0"/>
                    </a:srgbClr>
                  </a:gs>
                  <a:gs pos="100000">
                    <a:srgbClr val="22B92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6" name="Google Shape;86;p11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87" name="Google Shape;87;p11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9" name="Google Shape;89;p11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90" name="Google Shape;90;p11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1" name="Google Shape;91;p11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92" name="Google Shape;9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540000" y="539999"/>
            <a:ext cx="11090273" cy="12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540000" y="1929783"/>
            <a:ext cx="5448052" cy="792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54000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3" type="body"/>
          </p:nvPr>
        </p:nvSpPr>
        <p:spPr>
          <a:xfrm>
            <a:off x="6203949" y="1929782"/>
            <a:ext cx="5437187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1"/>
          <p:cNvSpPr txBox="1"/>
          <p:nvPr>
            <p:ph idx="4" type="body"/>
          </p:nvPr>
        </p:nvSpPr>
        <p:spPr>
          <a:xfrm>
            <a:off x="620395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2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03" name="Google Shape;103;p12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05" name="Google Shape;105;p12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06" name="Google Shape;106;p12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08" name="Google Shape;108;p12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21B49E">
                  <a:alpha val="0"/>
                </a:srgbClr>
              </a:gs>
              <a:gs pos="100000">
                <a:srgbClr val="21B49E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21B49E">
                  <a:alpha val="60000"/>
                </a:srgbClr>
              </a:gs>
              <a:gs pos="60000">
                <a:srgbClr val="21B49E">
                  <a:alpha val="0"/>
                </a:srgbClr>
              </a:gs>
              <a:gs pos="100000">
                <a:srgbClr val="21B49E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2"/>
          <p:cNvSpPr txBox="1"/>
          <p:nvPr>
            <p:ph type="title"/>
          </p:nvPr>
        </p:nvSpPr>
        <p:spPr>
          <a:xfrm>
            <a:off x="550863" y="549276"/>
            <a:ext cx="11090275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3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7" name="Google Shape;117;p13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5B">
                    <a:alpha val="60000"/>
                  </a:srgbClr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0" name="Google Shape;120;p13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1" name="Google Shape;121;p13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23" name="Google Shape;123;p13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4" name="Google Shape;124;p13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26" name="Google Shape;126;p13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7" name="Google Shape;12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4"/>
          <p:cNvGrpSpPr/>
          <p:nvPr/>
        </p:nvGrpSpPr>
        <p:grpSpPr>
          <a:xfrm flipH="1">
            <a:off x="0" y="0"/>
            <a:ext cx="12191999" cy="6858002"/>
            <a:chOff x="0" y="-2"/>
            <a:chExt cx="12191999" cy="6858002"/>
          </a:xfrm>
        </p:grpSpPr>
        <p:sp>
          <p:nvSpPr>
            <p:cNvPr id="133" name="Google Shape;133;p14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22B924">
                    <a:alpha val="40000"/>
                  </a:srgbClr>
                </a:gs>
                <a:gs pos="34000">
                  <a:srgbClr val="22B924">
                    <a:alpha val="20000"/>
                  </a:srgbClr>
                </a:gs>
                <a:gs pos="65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4" name="Google Shape;134;p14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37" name="Google Shape;137;p14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38" name="Google Shape;138;p14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22B924">
                      <a:alpha val="60000"/>
                    </a:srgbClr>
                  </a:gs>
                  <a:gs pos="63000">
                    <a:srgbClr val="22B924">
                      <a:alpha val="0"/>
                    </a:srgbClr>
                  </a:gs>
                  <a:gs pos="100000">
                    <a:srgbClr val="22B92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22B924">
                      <a:alpha val="60000"/>
                    </a:srgbClr>
                  </a:gs>
                  <a:gs pos="63000">
                    <a:srgbClr val="22B924">
                      <a:alpha val="0"/>
                    </a:srgbClr>
                  </a:gs>
                  <a:gs pos="100000">
                    <a:srgbClr val="22B92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0" name="Google Shape;140;p14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41" name="Google Shape;141;p14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1B49E">
                      <a:alpha val="60000"/>
                    </a:srgbClr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3" name="Google Shape;143;p14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4" name="Google Shape;144;p14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5B85B">
                      <a:alpha val="60000"/>
                    </a:srgbClr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46" name="Google Shape;14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14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5232400" y="540000"/>
            <a:ext cx="640873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3810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9" name="Google Shape;149;p14"/>
          <p:cNvSpPr txBox="1"/>
          <p:nvPr>
            <p:ph idx="2" type="body"/>
          </p:nvPr>
        </p:nvSpPr>
        <p:spPr>
          <a:xfrm>
            <a:off x="540000" y="3536950"/>
            <a:ext cx="4511426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14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4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5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5" name="Google Shape;155;p15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57" name="Google Shape;157;p15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58" name="Google Shape;158;p15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0" name="Google Shape;160;p15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21B49E">
                  <a:alpha val="0"/>
                </a:srgbClr>
              </a:gs>
              <a:gs pos="100000">
                <a:srgbClr val="21B49E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21B49E">
                  <a:alpha val="60000"/>
                </a:srgbClr>
              </a:gs>
              <a:gs pos="60000">
                <a:srgbClr val="21B49E">
                  <a:alpha val="0"/>
                </a:srgbClr>
              </a:gs>
              <a:gs pos="100000">
                <a:srgbClr val="21B49E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15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/>
          <p:nvPr>
            <p:ph idx="2" type="pic"/>
          </p:nvPr>
        </p:nvSpPr>
        <p:spPr>
          <a:xfrm>
            <a:off x="5232400" y="549275"/>
            <a:ext cx="6408736" cy="575945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539999" y="353695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15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b="0" i="0" sz="60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zdisanto/RevolutionArt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7" name="Google Shape;207;p1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08" name="Google Shape;208;p1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5B">
                    <a:alpha val="60000"/>
                  </a:srgbClr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11" name="Google Shape;211;p1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2" name="Google Shape;212;p1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14" name="Google Shape;214;p1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5" name="Google Shape;215;p1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17" name="Google Shape;217;p1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18" name="Google Shape;21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11C1F">
                  <a:alpha val="40000"/>
                </a:srgbClr>
              </a:gs>
              <a:gs pos="37000">
                <a:srgbClr val="311C1F">
                  <a:alpha val="40000"/>
                </a:srgbClr>
              </a:gs>
              <a:gs pos="79000">
                <a:srgbClr val="311C1F">
                  <a:alpha val="0"/>
                </a:srgbClr>
              </a:gs>
              <a:gs pos="100000">
                <a:srgbClr val="311C1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1"/>
          <p:cNvSpPr txBox="1"/>
          <p:nvPr>
            <p:ph type="ctrTitle"/>
          </p:nvPr>
        </p:nvSpPr>
        <p:spPr>
          <a:xfrm>
            <a:off x="540000" y="540000"/>
            <a:ext cx="4500561" cy="42598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Bell MT"/>
              <a:buNone/>
            </a:pPr>
            <a:r>
              <a:rPr b="1" lang="en-US" sz="6800"/>
              <a:t>Revolution Art</a:t>
            </a:r>
            <a:endParaRPr/>
          </a:p>
        </p:txBody>
      </p:sp>
      <p:sp>
        <p:nvSpPr>
          <p:cNvPr id="220" name="Google Shape;220;p1"/>
          <p:cNvSpPr txBox="1"/>
          <p:nvPr>
            <p:ph idx="1" type="subTitle"/>
          </p:nvPr>
        </p:nvSpPr>
        <p:spPr>
          <a:xfrm>
            <a:off x="540000" y="4988476"/>
            <a:ext cx="4500561" cy="132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GIT REPOSITORY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TEAM 1</a:t>
            </a:r>
            <a:endParaRPr/>
          </a:p>
        </p:txBody>
      </p:sp>
      <p:pic>
        <p:nvPicPr>
          <p:cNvPr id="221" name="Google Shape;221;p1"/>
          <p:cNvPicPr preferRelativeResize="0"/>
          <p:nvPr/>
        </p:nvPicPr>
        <p:blipFill rotWithShape="1">
          <a:blip r:embed="rId3">
            <a:alphaModFix/>
          </a:blip>
          <a:srcRect b="1" l="12546" r="4288" t="0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"/>
          <p:cNvSpPr txBox="1"/>
          <p:nvPr>
            <p:ph type="title"/>
          </p:nvPr>
        </p:nvSpPr>
        <p:spPr>
          <a:xfrm>
            <a:off x="445845" y="497797"/>
            <a:ext cx="11289443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ell MT"/>
              <a:buNone/>
            </a:pPr>
            <a:r>
              <a:rPr lang="en-US" sz="4700" u="sng">
                <a:solidFill>
                  <a:schemeClr val="hlink"/>
                </a:solidFill>
                <a:hlinkClick r:id="rId3"/>
              </a:rPr>
              <a:t>https://github.com/zdisanto/RevolutionArt</a:t>
            </a:r>
            <a:endParaRPr sz="4500"/>
          </a:p>
        </p:txBody>
      </p:sp>
      <p:pic>
        <p:nvPicPr>
          <p:cNvPr descr="A picture containing text, monitor, screenshot, screen&#10;&#10;Description automatically generated" id="227" name="Google Shape;22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347" y="2307297"/>
            <a:ext cx="10358437" cy="406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 txBox="1"/>
          <p:nvPr>
            <p:ph type="title"/>
          </p:nvPr>
        </p:nvSpPr>
        <p:spPr>
          <a:xfrm>
            <a:off x="540000" y="189825"/>
            <a:ext cx="11101200" cy="21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 sz="4400"/>
              <a:t>Sample Source Code </a:t>
            </a:r>
            <a:endParaRPr sz="4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US" sz="4400"/>
              <a:t>[02.07 - Modify Artwork Information]</a:t>
            </a:r>
            <a:endParaRPr sz="4400"/>
          </a:p>
        </p:txBody>
      </p:sp>
      <p:pic>
        <p:nvPicPr>
          <p:cNvPr descr="Graphical user interface, text, application&#10;&#10;Description automatically generated" id="233" name="Google Shape;2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4375" y="1496200"/>
            <a:ext cx="7695224" cy="513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ell MT"/>
              <a:buNone/>
            </a:pPr>
            <a:r>
              <a:rPr lang="en-US"/>
              <a:t>Build &amp; </a:t>
            </a:r>
            <a:br>
              <a:rPr lang="en-US"/>
            </a:br>
            <a:r>
              <a:rPr lang="en-US"/>
              <a:t>Deployment</a:t>
            </a:r>
            <a:br>
              <a:rPr lang="en-US"/>
            </a:br>
            <a:r>
              <a:rPr lang="en-US"/>
              <a:t>Procedure</a:t>
            </a:r>
            <a:endParaRPr/>
          </a:p>
        </p:txBody>
      </p:sp>
      <p:pic>
        <p:nvPicPr>
          <p:cNvPr descr="Graphical user interface, text&#10;&#10;Description automatically generated" id="239" name="Google Shape;2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7089" y="134911"/>
            <a:ext cx="7565097" cy="656511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"/>
          <p:cNvSpPr/>
          <p:nvPr/>
        </p:nvSpPr>
        <p:spPr>
          <a:xfrm>
            <a:off x="5978934" y="1469036"/>
            <a:ext cx="3854614" cy="1959964"/>
          </a:xfrm>
          <a:prstGeom prst="frame">
            <a:avLst>
              <a:gd fmla="val 2186" name="adj1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5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46" name="Google Shape;246;p5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5B">
                    <a:alpha val="60000"/>
                  </a:srgbClr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49" name="Google Shape;249;p5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50" name="Google Shape;250;p5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52" name="Google Shape;252;p5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55" name="Google Shape;255;p5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56" name="Google Shape;25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8" name="Google Shape;258;p5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59" name="Google Shape;259;p5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5B">
                    <a:alpha val="60000"/>
                  </a:srgbClr>
                </a:gs>
                <a:gs pos="60000">
                  <a:srgbClr val="15B85B">
                    <a:alpha val="0"/>
                  </a:srgbClr>
                </a:gs>
                <a:gs pos="100000">
                  <a:srgbClr val="15B85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62" name="Google Shape;262;p5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63" name="Google Shape;263;p5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49E">
                      <a:alpha val="0"/>
                    </a:srgbClr>
                  </a:gs>
                  <a:gs pos="100000">
                    <a:srgbClr val="21B49E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5B">
                      <a:alpha val="0"/>
                    </a:srgbClr>
                  </a:gs>
                  <a:gs pos="100000">
                    <a:srgbClr val="15B85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68" name="Google Shape;268;p5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2B924">
                    <a:alpha val="0"/>
                  </a:srgbClr>
                </a:gs>
                <a:gs pos="100000">
                  <a:srgbClr val="22B92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69" name="Google Shape;26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11C1F">
                  <a:alpha val="40000"/>
                </a:srgbClr>
              </a:gs>
              <a:gs pos="100000">
                <a:srgbClr val="311C1F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0" name="Google Shape;270;p5"/>
          <p:cNvSpPr txBox="1"/>
          <p:nvPr>
            <p:ph type="title"/>
          </p:nvPr>
        </p:nvSpPr>
        <p:spPr>
          <a:xfrm>
            <a:off x="1855190" y="484967"/>
            <a:ext cx="8527800" cy="1090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ell MT"/>
              <a:buNone/>
            </a:pPr>
            <a:r>
              <a:rPr lang="en-US"/>
              <a:t>AWS EC2 Nodes (DEV/QA)</a:t>
            </a:r>
            <a:endParaRPr/>
          </a:p>
        </p:txBody>
      </p:sp>
      <p:pic>
        <p:nvPicPr>
          <p:cNvPr descr="Graphical user interface, text, application&#10;&#10;Description automatically generated" id="271" name="Google Shape;2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365" y="1786416"/>
            <a:ext cx="8285448" cy="473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wVTI">
  <a:themeElements>
    <a:clrScheme name="AnalogousFromRegularSeedLeftStep">
      <a:dk1>
        <a:srgbClr val="000000"/>
      </a:dk1>
      <a:lt1>
        <a:srgbClr val="FFFFFF"/>
      </a:lt1>
      <a:dk2>
        <a:srgbClr val="311C1F"/>
      </a:dk2>
      <a:lt2>
        <a:srgbClr val="F3F0F1"/>
      </a:lt2>
      <a:accent1>
        <a:srgbClr val="21B49E"/>
      </a:accent1>
      <a:accent2>
        <a:srgbClr val="15B85B"/>
      </a:accent2>
      <a:accent3>
        <a:srgbClr val="22B924"/>
      </a:accent3>
      <a:accent4>
        <a:srgbClr val="55B615"/>
      </a:accent4>
      <a:accent5>
        <a:srgbClr val="91AB1F"/>
      </a:accent5>
      <a:accent6>
        <a:srgbClr val="C59C16"/>
      </a:accent6>
      <a:hlink>
        <a:srgbClr val="C0425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2023-04-17T22:06:46Z</dcterms:created>
  <dc:creator>DiSanto, Mr. Zo</dc:creator>
</cp:coreProperties>
</file>