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1EC403-ED14-4458-9E15-4D854E80BA6D}" v="6" dt="2023-04-05T22:28:10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" y="2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fan Mirganiyev" userId="cce1c539d331c774" providerId="LiveId" clId="{2C3EFA67-0846-4F23-9FA2-1BDAE67DB512}"/>
    <pc:docChg chg="custSel addSld delSld modSld">
      <pc:chgData name="Rufan Mirganiyev" userId="cce1c539d331c774" providerId="LiveId" clId="{2C3EFA67-0846-4F23-9FA2-1BDAE67DB512}" dt="2023-03-20T01:48:27.953" v="15" actId="14100"/>
      <pc:docMkLst>
        <pc:docMk/>
      </pc:docMkLst>
      <pc:sldChg chg="addSp delSp modSp new del mod">
        <pc:chgData name="Rufan Mirganiyev" userId="cce1c539d331c774" providerId="LiveId" clId="{2C3EFA67-0846-4F23-9FA2-1BDAE67DB512}" dt="2023-03-20T01:47:17.634" v="8" actId="47"/>
        <pc:sldMkLst>
          <pc:docMk/>
          <pc:sldMk cId="744359801" sldId="257"/>
        </pc:sldMkLst>
        <pc:spChg chg="del">
          <ac:chgData name="Rufan Mirganiyev" userId="cce1c539d331c774" providerId="LiveId" clId="{2C3EFA67-0846-4F23-9FA2-1BDAE67DB512}" dt="2023-03-13T02:01:58.035" v="2" actId="478"/>
          <ac:spMkLst>
            <pc:docMk/>
            <pc:sldMk cId="744359801" sldId="257"/>
            <ac:spMk id="2" creationId="{25EBF7A6-0CC3-497F-839B-9B214E0F2450}"/>
          </ac:spMkLst>
        </pc:spChg>
        <pc:spChg chg="del">
          <ac:chgData name="Rufan Mirganiyev" userId="cce1c539d331c774" providerId="LiveId" clId="{2C3EFA67-0846-4F23-9FA2-1BDAE67DB512}" dt="2023-03-13T02:01:58.035" v="2" actId="478"/>
          <ac:spMkLst>
            <pc:docMk/>
            <pc:sldMk cId="744359801" sldId="257"/>
            <ac:spMk id="3" creationId="{B59C41CA-D3E6-47AC-A55F-541726F3D0D1}"/>
          </ac:spMkLst>
        </pc:spChg>
        <pc:picChg chg="add mod">
          <ac:chgData name="Rufan Mirganiyev" userId="cce1c539d331c774" providerId="LiveId" clId="{2C3EFA67-0846-4F23-9FA2-1BDAE67DB512}" dt="2023-03-13T02:02:08.106" v="7" actId="14100"/>
          <ac:picMkLst>
            <pc:docMk/>
            <pc:sldMk cId="744359801" sldId="257"/>
            <ac:picMk id="5" creationId="{BB0DC932-F0B1-45EB-B16B-99DBC02BF033}"/>
          </ac:picMkLst>
        </pc:picChg>
      </pc:sldChg>
      <pc:sldChg chg="addSp delSp modSp new mod">
        <pc:chgData name="Rufan Mirganiyev" userId="cce1c539d331c774" providerId="LiveId" clId="{2C3EFA67-0846-4F23-9FA2-1BDAE67DB512}" dt="2023-03-20T01:48:27.953" v="15" actId="14100"/>
        <pc:sldMkLst>
          <pc:docMk/>
          <pc:sldMk cId="1639559265" sldId="257"/>
        </pc:sldMkLst>
        <pc:spChg chg="del">
          <ac:chgData name="Rufan Mirganiyev" userId="cce1c539d331c774" providerId="LiveId" clId="{2C3EFA67-0846-4F23-9FA2-1BDAE67DB512}" dt="2023-03-20T01:48:06.197" v="10" actId="478"/>
          <ac:spMkLst>
            <pc:docMk/>
            <pc:sldMk cId="1639559265" sldId="257"/>
            <ac:spMk id="2" creationId="{E8FCFD0F-B864-4977-BCF5-C00FBDB51E2B}"/>
          </ac:spMkLst>
        </pc:spChg>
        <pc:spChg chg="del">
          <ac:chgData name="Rufan Mirganiyev" userId="cce1c539d331c774" providerId="LiveId" clId="{2C3EFA67-0846-4F23-9FA2-1BDAE67DB512}" dt="2023-03-20T01:48:06.197" v="10" actId="478"/>
          <ac:spMkLst>
            <pc:docMk/>
            <pc:sldMk cId="1639559265" sldId="257"/>
            <ac:spMk id="3" creationId="{DFD1F929-A7A9-44A8-8B16-A6F3E2E1BC65}"/>
          </ac:spMkLst>
        </pc:spChg>
        <pc:picChg chg="add mod">
          <ac:chgData name="Rufan Mirganiyev" userId="cce1c539d331c774" providerId="LiveId" clId="{2C3EFA67-0846-4F23-9FA2-1BDAE67DB512}" dt="2023-03-20T01:48:27.953" v="15" actId="14100"/>
          <ac:picMkLst>
            <pc:docMk/>
            <pc:sldMk cId="1639559265" sldId="257"/>
            <ac:picMk id="5" creationId="{8E63C9A0-16C1-40ED-A975-619E894E767D}"/>
          </ac:picMkLst>
        </pc:picChg>
      </pc:sldChg>
      <pc:sldChg chg="del">
        <pc:chgData name="Rufan Mirganiyev" userId="cce1c539d331c774" providerId="LiveId" clId="{2C3EFA67-0846-4F23-9FA2-1BDAE67DB512}" dt="2023-03-13T02:01:39.660" v="0" actId="47"/>
        <pc:sldMkLst>
          <pc:docMk/>
          <pc:sldMk cId="1866582761" sldId="257"/>
        </pc:sldMkLst>
      </pc:sldChg>
    </pc:docChg>
  </pc:docChgLst>
  <pc:docChgLst>
    <pc:chgData name="Rufan Mirganiyev" userId="cce1c539d331c774" providerId="LiveId" clId="{0AE41642-FA84-41C4-B5F2-E70F4D51D8D4}"/>
    <pc:docChg chg="custSel addSld delSld modSld">
      <pc:chgData name="Rufan Mirganiyev" userId="cce1c539d331c774" providerId="LiveId" clId="{0AE41642-FA84-41C4-B5F2-E70F4D51D8D4}" dt="2023-02-19T04:22:54.740" v="16" actId="14100"/>
      <pc:docMkLst>
        <pc:docMk/>
      </pc:docMkLst>
      <pc:sldChg chg="addSp delSp modSp new mod">
        <pc:chgData name="Rufan Mirganiyev" userId="cce1c539d331c774" providerId="LiveId" clId="{0AE41642-FA84-41C4-B5F2-E70F4D51D8D4}" dt="2023-02-19T04:22:38.394" v="9" actId="14100"/>
        <pc:sldMkLst>
          <pc:docMk/>
          <pc:sldMk cId="1286661403" sldId="256"/>
        </pc:sldMkLst>
        <pc:spChg chg="del">
          <ac:chgData name="Rufan Mirganiyev" userId="cce1c539d331c774" providerId="LiveId" clId="{0AE41642-FA84-41C4-B5F2-E70F4D51D8D4}" dt="2023-02-19T04:22:28.285" v="3" actId="478"/>
          <ac:spMkLst>
            <pc:docMk/>
            <pc:sldMk cId="1286661403" sldId="256"/>
            <ac:spMk id="2" creationId="{DEBD6D27-94D7-4D03-B2EE-F3E29E2A39E4}"/>
          </ac:spMkLst>
        </pc:spChg>
        <pc:spChg chg="del">
          <ac:chgData name="Rufan Mirganiyev" userId="cce1c539d331c774" providerId="LiveId" clId="{0AE41642-FA84-41C4-B5F2-E70F4D51D8D4}" dt="2023-02-19T04:22:29.097" v="4" actId="478"/>
          <ac:spMkLst>
            <pc:docMk/>
            <pc:sldMk cId="1286661403" sldId="256"/>
            <ac:spMk id="3" creationId="{4AB3C20A-C790-464A-A614-F274B9E566FE}"/>
          </ac:spMkLst>
        </pc:spChg>
        <pc:picChg chg="add mod">
          <ac:chgData name="Rufan Mirganiyev" userId="cce1c539d331c774" providerId="LiveId" clId="{0AE41642-FA84-41C4-B5F2-E70F4D51D8D4}" dt="2023-02-19T04:22:38.394" v="9" actId="14100"/>
          <ac:picMkLst>
            <pc:docMk/>
            <pc:sldMk cId="1286661403" sldId="256"/>
            <ac:picMk id="5" creationId="{971A530C-5871-46EE-A926-9910FC7A7409}"/>
          </ac:picMkLst>
        </pc:picChg>
      </pc:sldChg>
      <pc:sldChg chg="del">
        <pc:chgData name="Rufan Mirganiyev" userId="cce1c539d331c774" providerId="LiveId" clId="{0AE41642-FA84-41C4-B5F2-E70F4D51D8D4}" dt="2023-02-19T04:22:24.119" v="0" actId="47"/>
        <pc:sldMkLst>
          <pc:docMk/>
          <pc:sldMk cId="1890369562" sldId="256"/>
        </pc:sldMkLst>
      </pc:sldChg>
      <pc:sldChg chg="addSp delSp modSp new mod">
        <pc:chgData name="Rufan Mirganiyev" userId="cce1c539d331c774" providerId="LiveId" clId="{0AE41642-FA84-41C4-B5F2-E70F4D51D8D4}" dt="2023-02-19T04:22:54.740" v="16" actId="14100"/>
        <pc:sldMkLst>
          <pc:docMk/>
          <pc:sldMk cId="1866582761" sldId="257"/>
        </pc:sldMkLst>
        <pc:spChg chg="del">
          <ac:chgData name="Rufan Mirganiyev" userId="cce1c539d331c774" providerId="LiveId" clId="{0AE41642-FA84-41C4-B5F2-E70F4D51D8D4}" dt="2023-02-19T04:22:45.994" v="11" actId="478"/>
          <ac:spMkLst>
            <pc:docMk/>
            <pc:sldMk cId="1866582761" sldId="257"/>
            <ac:spMk id="2" creationId="{DED07D4D-F0BF-4021-980F-4707D297DB44}"/>
          </ac:spMkLst>
        </pc:spChg>
        <pc:spChg chg="del">
          <ac:chgData name="Rufan Mirganiyev" userId="cce1c539d331c774" providerId="LiveId" clId="{0AE41642-FA84-41C4-B5F2-E70F4D51D8D4}" dt="2023-02-19T04:22:45.994" v="11" actId="478"/>
          <ac:spMkLst>
            <pc:docMk/>
            <pc:sldMk cId="1866582761" sldId="257"/>
            <ac:spMk id="3" creationId="{596E04B2-816E-454A-BD49-8781F64A2530}"/>
          </ac:spMkLst>
        </pc:spChg>
        <pc:picChg chg="add mod">
          <ac:chgData name="Rufan Mirganiyev" userId="cce1c539d331c774" providerId="LiveId" clId="{0AE41642-FA84-41C4-B5F2-E70F4D51D8D4}" dt="2023-02-19T04:22:54.740" v="16" actId="14100"/>
          <ac:picMkLst>
            <pc:docMk/>
            <pc:sldMk cId="1866582761" sldId="257"/>
            <ac:picMk id="5" creationId="{C8D6CAB2-1980-4458-8A8A-208A3D657B14}"/>
          </ac:picMkLst>
        </pc:picChg>
      </pc:sldChg>
      <pc:sldChg chg="del">
        <pc:chgData name="Rufan Mirganiyev" userId="cce1c539d331c774" providerId="LiveId" clId="{0AE41642-FA84-41C4-B5F2-E70F4D51D8D4}" dt="2023-02-19T04:22:24.939" v="1" actId="47"/>
        <pc:sldMkLst>
          <pc:docMk/>
          <pc:sldMk cId="2638734997" sldId="257"/>
        </pc:sldMkLst>
      </pc:sldChg>
    </pc:docChg>
  </pc:docChgLst>
  <pc:docChgLst>
    <pc:chgData name="Rufan Mirganiyev" userId="cce1c539d331c774" providerId="LiveId" clId="{8D1EC403-ED14-4458-9E15-4D854E80BA6D}"/>
    <pc:docChg chg="custSel addSld delSld modSld">
      <pc:chgData name="Rufan Mirganiyev" userId="cce1c539d331c774" providerId="LiveId" clId="{8D1EC403-ED14-4458-9E15-4D854E80BA6D}" dt="2023-04-05T22:28:16.259" v="56" actId="14100"/>
      <pc:docMkLst>
        <pc:docMk/>
      </pc:docMkLst>
      <pc:sldChg chg="addSp delSp modSp new mod">
        <pc:chgData name="Rufan Mirganiyev" userId="cce1c539d331c774" providerId="LiveId" clId="{8D1EC403-ED14-4458-9E15-4D854E80BA6D}" dt="2023-04-05T22:27:47.485" v="50" actId="14100"/>
        <pc:sldMkLst>
          <pc:docMk/>
          <pc:sldMk cId="1272465433" sldId="256"/>
        </pc:sldMkLst>
        <pc:spChg chg="del">
          <ac:chgData name="Rufan Mirganiyev" userId="cce1c539d331c774" providerId="LiveId" clId="{8D1EC403-ED14-4458-9E15-4D854E80BA6D}" dt="2023-04-05T18:17:48.793" v="23" actId="478"/>
          <ac:spMkLst>
            <pc:docMk/>
            <pc:sldMk cId="1272465433" sldId="256"/>
            <ac:spMk id="2" creationId="{5E30EE2E-9C66-4454-A6B6-FCC3D1EA47B3}"/>
          </ac:spMkLst>
        </pc:spChg>
        <pc:spChg chg="del">
          <ac:chgData name="Rufan Mirganiyev" userId="cce1c539d331c774" providerId="LiveId" clId="{8D1EC403-ED14-4458-9E15-4D854E80BA6D}" dt="2023-04-05T18:17:48.793" v="23" actId="478"/>
          <ac:spMkLst>
            <pc:docMk/>
            <pc:sldMk cId="1272465433" sldId="256"/>
            <ac:spMk id="3" creationId="{2A277C18-45D7-4818-B91C-97180F700BE8}"/>
          </ac:spMkLst>
        </pc:spChg>
        <pc:picChg chg="add mod">
          <ac:chgData name="Rufan Mirganiyev" userId="cce1c539d331c774" providerId="LiveId" clId="{8D1EC403-ED14-4458-9E15-4D854E80BA6D}" dt="2023-04-05T22:27:47.485" v="50" actId="14100"/>
          <ac:picMkLst>
            <pc:docMk/>
            <pc:sldMk cId="1272465433" sldId="256"/>
            <ac:picMk id="3" creationId="{EDFBC16E-6A9B-4707-88BF-E8119E95F29E}"/>
          </ac:picMkLst>
        </pc:picChg>
        <pc:picChg chg="add del mod">
          <ac:chgData name="Rufan Mirganiyev" userId="cce1c539d331c774" providerId="LiveId" clId="{8D1EC403-ED14-4458-9E15-4D854E80BA6D}" dt="2023-04-05T18:19:01.735" v="32" actId="478"/>
          <ac:picMkLst>
            <pc:docMk/>
            <pc:sldMk cId="1272465433" sldId="256"/>
            <ac:picMk id="5" creationId="{CCF81125-D5E1-4B3A-B387-DBF08B67469B}"/>
          </ac:picMkLst>
        </pc:picChg>
        <pc:picChg chg="add del mod">
          <ac:chgData name="Rufan Mirganiyev" userId="cce1c539d331c774" providerId="LiveId" clId="{8D1EC403-ED14-4458-9E15-4D854E80BA6D}" dt="2023-04-05T22:27:25.633" v="45" actId="478"/>
          <ac:picMkLst>
            <pc:docMk/>
            <pc:sldMk cId="1272465433" sldId="256"/>
            <ac:picMk id="7" creationId="{29E7BF03-055D-455D-94BB-299B08F8E888}"/>
          </ac:picMkLst>
        </pc:picChg>
      </pc:sldChg>
      <pc:sldChg chg="del">
        <pc:chgData name="Rufan Mirganiyev" userId="cce1c539d331c774" providerId="LiveId" clId="{8D1EC403-ED14-4458-9E15-4D854E80BA6D}" dt="2023-04-05T18:17:44.182" v="21" actId="47"/>
        <pc:sldMkLst>
          <pc:docMk/>
          <pc:sldMk cId="1286661403" sldId="256"/>
        </pc:sldMkLst>
      </pc:sldChg>
      <pc:sldChg chg="addSp delSp modSp new del mod">
        <pc:chgData name="Rufan Mirganiyev" userId="cce1c539d331c774" providerId="LiveId" clId="{8D1EC403-ED14-4458-9E15-4D854E80BA6D}" dt="2023-04-05T18:17:43.384" v="20" actId="47"/>
        <pc:sldMkLst>
          <pc:docMk/>
          <pc:sldMk cId="1334246832" sldId="257"/>
        </pc:sldMkLst>
        <pc:spChg chg="del">
          <ac:chgData name="Rufan Mirganiyev" userId="cce1c539d331c774" providerId="LiveId" clId="{8D1EC403-ED14-4458-9E15-4D854E80BA6D}" dt="2023-03-20T01:59:00.528" v="2" actId="478"/>
          <ac:spMkLst>
            <pc:docMk/>
            <pc:sldMk cId="1334246832" sldId="257"/>
            <ac:spMk id="2" creationId="{2C358C73-34CF-41B4-A6E3-9ECA5E5EE827}"/>
          </ac:spMkLst>
        </pc:spChg>
        <pc:spChg chg="del">
          <ac:chgData name="Rufan Mirganiyev" userId="cce1c539d331c774" providerId="LiveId" clId="{8D1EC403-ED14-4458-9E15-4D854E80BA6D}" dt="2023-03-20T01:59:00.528" v="2" actId="478"/>
          <ac:spMkLst>
            <pc:docMk/>
            <pc:sldMk cId="1334246832" sldId="257"/>
            <ac:spMk id="3" creationId="{2893A5EB-45A3-4D79-8548-97E41FC32978}"/>
          </ac:spMkLst>
        </pc:spChg>
        <pc:picChg chg="add mod">
          <ac:chgData name="Rufan Mirganiyev" userId="cce1c539d331c774" providerId="LiveId" clId="{8D1EC403-ED14-4458-9E15-4D854E80BA6D}" dt="2023-04-05T14:41:07.159" v="19" actId="1076"/>
          <ac:picMkLst>
            <pc:docMk/>
            <pc:sldMk cId="1334246832" sldId="257"/>
            <ac:picMk id="5" creationId="{BDF1352D-58FF-4658-980D-DB814AFAC49B}"/>
          </ac:picMkLst>
        </pc:picChg>
      </pc:sldChg>
      <pc:sldChg chg="del">
        <pc:chgData name="Rufan Mirganiyev" userId="cce1c539d331c774" providerId="LiveId" clId="{8D1EC403-ED14-4458-9E15-4D854E80BA6D}" dt="2023-03-20T01:58:56.782" v="0" actId="47"/>
        <pc:sldMkLst>
          <pc:docMk/>
          <pc:sldMk cId="1639559265" sldId="257"/>
        </pc:sldMkLst>
      </pc:sldChg>
      <pc:sldChg chg="addSp delSp modSp new mod">
        <pc:chgData name="Rufan Mirganiyev" userId="cce1c539d331c774" providerId="LiveId" clId="{8D1EC403-ED14-4458-9E15-4D854E80BA6D}" dt="2023-04-05T22:28:16.259" v="56" actId="14100"/>
        <pc:sldMkLst>
          <pc:docMk/>
          <pc:sldMk cId="3918591496" sldId="257"/>
        </pc:sldMkLst>
        <pc:spChg chg="del">
          <ac:chgData name="Rufan Mirganiyev" userId="cce1c539d331c774" providerId="LiveId" clId="{8D1EC403-ED14-4458-9E15-4D854E80BA6D}" dt="2023-04-05T18:19:54.869" v="39" actId="478"/>
          <ac:spMkLst>
            <pc:docMk/>
            <pc:sldMk cId="3918591496" sldId="257"/>
            <ac:spMk id="2" creationId="{B7CA344F-A333-4CC6-B5AA-33562229BF41}"/>
          </ac:spMkLst>
        </pc:spChg>
        <pc:spChg chg="del">
          <ac:chgData name="Rufan Mirganiyev" userId="cce1c539d331c774" providerId="LiveId" clId="{8D1EC403-ED14-4458-9E15-4D854E80BA6D}" dt="2023-04-05T18:19:54.869" v="39" actId="478"/>
          <ac:spMkLst>
            <pc:docMk/>
            <pc:sldMk cId="3918591496" sldId="257"/>
            <ac:spMk id="3" creationId="{369BD05F-AE4A-4E5C-831B-CAAEEFD55A22}"/>
          </ac:spMkLst>
        </pc:spChg>
        <pc:picChg chg="add mod">
          <ac:chgData name="Rufan Mirganiyev" userId="cce1c539d331c774" providerId="LiveId" clId="{8D1EC403-ED14-4458-9E15-4D854E80BA6D}" dt="2023-04-05T22:28:16.259" v="56" actId="14100"/>
          <ac:picMkLst>
            <pc:docMk/>
            <pc:sldMk cId="3918591496" sldId="257"/>
            <ac:picMk id="3" creationId="{CD6D3C56-62C4-4075-9395-A856122066B3}"/>
          </ac:picMkLst>
        </pc:picChg>
        <pc:picChg chg="add del mod">
          <ac:chgData name="Rufan Mirganiyev" userId="cce1c539d331c774" providerId="LiveId" clId="{8D1EC403-ED14-4458-9E15-4D854E80BA6D}" dt="2023-04-05T22:28:00.837" v="51" actId="478"/>
          <ac:picMkLst>
            <pc:docMk/>
            <pc:sldMk cId="3918591496" sldId="257"/>
            <ac:picMk id="5" creationId="{26B6773D-19BC-43B0-88F4-16B9E1F462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70FC-C6CD-4764-8C33-1DBCF26CA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67AAD-EE86-41D7-9129-B5C2089F9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7A123-AFBD-4A44-BDCC-C8E1A59D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2488-76F8-4517-A879-83194D08B2F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A1F9E-66DD-41C6-96D1-49C0990F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113A7-CED2-444F-8EE8-D0593832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B6D-CD4B-4E8F-9B1C-292CAF9E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4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93C7-7367-4636-98DB-B22888D5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3C612-FA8B-491C-9C82-2DE8433A4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4C69B-8D5D-4662-B46D-7030230A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2488-76F8-4517-A879-83194D08B2F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88D95-EDF3-4B7F-8425-16F0E0E6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3894F-C032-4747-AEBB-2F478A50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B6D-CD4B-4E8F-9B1C-292CAF9E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BC377B-4506-45C9-9705-CA9F4C20F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123DB-21CD-4E9A-8EE4-F95F54CFC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3BEB3-ADA0-4F06-BEB3-453C1A7F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2488-76F8-4517-A879-83194D08B2F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F548E-EF35-491A-8338-2E1332F5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CAADE-7312-415C-AB06-65C2E0DD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B6D-CD4B-4E8F-9B1C-292CAF9E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5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CC4B-4786-4726-81A4-6C33976B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444B5-4DBC-45F7-BF8A-1AAFDADD1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124B2-EF0C-49F6-9868-8E0A4507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2488-76F8-4517-A879-83194D08B2F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F4F7B-DCCB-4502-B10F-09D6CF70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D8891-BD33-4413-B34E-B1B8CEF9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B6D-CD4B-4E8F-9B1C-292CAF9E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7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58B6-895E-4907-80D9-502C3F5E1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6F2D4-4F3D-45FD-905F-EAFA286A7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08C15-CFAA-4A85-89C5-02F010C57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2488-76F8-4517-A879-83194D08B2F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57B0F-7FDF-46D7-8B25-70F628C6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2120B-2982-4A6C-A18F-4DB4DB5C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B6D-CD4B-4E8F-9B1C-292CAF9E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5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155B-CD12-43E0-88F4-C49B2DAB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8EBF6-BCE0-4B1B-A104-C0DBCB4C1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D53E8-5B48-4B02-AF53-B6A094FC0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100E5-AA5D-4E89-9472-627A1155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2488-76F8-4517-A879-83194D08B2F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2E1F1-644C-4D39-B2D4-72F18FD1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74010-D1D7-41F8-AF41-29F195E2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B6D-CD4B-4E8F-9B1C-292CAF9E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2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F0D5-CD61-4524-8A68-5E75984D6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58EA6-E06A-448B-882A-2AF0DDB48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29424-9A4B-4FBA-BEBA-585A70FAE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9B6F25-A392-47C6-ACDA-BDA410CEB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22F4A-347D-4D7E-9F68-B0CF75171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41DA6F-AEE2-4373-875E-1215C8508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2488-76F8-4517-A879-83194D08B2F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90E2FB-09D6-4165-9CF1-AC0E7F03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C51C44-4173-4B32-92A4-6C596CE1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B6D-CD4B-4E8F-9B1C-292CAF9E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2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2B5B-33B9-4F44-A11D-A4E8BB7B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38DAA-EF67-4725-A444-8C37AEAC5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2488-76F8-4517-A879-83194D08B2F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DD6D1-9417-4E44-AF9A-6F333C34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75FFD-F3FC-4F0D-B4C9-1A8B50CA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B6D-CD4B-4E8F-9B1C-292CAF9E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4EF998-589E-43CE-A414-7298D7EE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2488-76F8-4517-A879-83194D08B2F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083B2-4603-41B6-9042-84972B66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3AA40-E277-43EA-A942-8042E6C7E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B6D-CD4B-4E8F-9B1C-292CAF9E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1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82659-5AD7-4DE4-BD04-93F02FD5E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9EF93-B649-4A46-A8CF-9B8C001F0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F1E1E-EF3F-4672-8CE0-BE1C5B9A0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BD965-6B07-44DF-9AF7-58CAA462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2488-76F8-4517-A879-83194D08B2F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667A1-79EC-4996-B418-CF9DEBDA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E8B06-980F-4958-B851-57B2406C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B6D-CD4B-4E8F-9B1C-292CAF9E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4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E7EE-5213-4047-AA75-9A83EF7C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7A212-7046-4014-81DA-08464A9F6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0515E-5F70-4AA3-9FD6-B0B92C0EE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25F47-89F1-49C6-847B-742E3B70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2488-76F8-4517-A879-83194D08B2F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6890A-7C31-42B1-BBC3-9253BC13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C8E29-DAE8-4F34-ABB6-EBE28E80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1CB6D-CD4B-4E8F-9B1C-292CAF9E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4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A903D-09D6-497D-B609-96F8DA34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894A4-D4B7-4FB4-A5F2-D9B2F1150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5FFE-E176-4167-8D46-D16AEF62D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2488-76F8-4517-A879-83194D08B2F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6208F-1ACF-4712-97F2-F7796BC4A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3061C-6638-428C-8523-A110118CE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1CB6D-CD4B-4E8F-9B1C-292CAF9E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DFBC16E-6A9B-4707-88BF-E8119E95F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6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D6D3C56-62C4-4075-9395-A85612206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91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Rufan Mirganiyev</dc:creator>
  <cp:lastModifiedBy>Rufan Mirganiyev</cp:lastModifiedBy>
  <cp:revision>1</cp:revision>
  <dcterms:created xsi:type="dcterms:W3CDTF">2022-11-24T05:34:36Z</dcterms:created>
  <dcterms:modified xsi:type="dcterms:W3CDTF">2023-04-05T22:28:20Z</dcterms:modified>
</cp:coreProperties>
</file>