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3099"/>
  </p:normalViewPr>
  <p:slideViewPr>
    <p:cSldViewPr snapToGrid="0">
      <p:cViewPr varScale="1">
        <p:scale>
          <a:sx n="115" d="100"/>
          <a:sy n="115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0EEB-C7B3-35B4-33D1-9FC30876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1B9C6-2BE3-4FC8-EA34-F56F44129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1F40-96BD-FA21-568F-5B37A47D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024B-D834-A3A7-8E23-5A869AE8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151-45AE-705C-8A61-F4703B84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779A-D11F-EF6D-DC5B-73884EF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7407-8465-98EC-F11F-68736EBA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53BC-EA95-3ACD-5CEF-4B0FD709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3F08-C34A-66E7-91D7-77E7EEC0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6CD1-9DB1-6F2A-50A6-54E81E8B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D2237-51FD-4439-E3D5-12EAFC29D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10A8C-2829-2CFB-A95E-F4D71AAC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05CD-366D-9436-D8EE-1DB46BAA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A2B8-84FA-9CCB-E335-96130AE8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E246-58B1-BCC7-5256-EB963C95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A797-6109-572F-A4E0-A6995E6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EF35-1588-7BB0-CBDC-97C8FA8A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F19A-D07D-2B4A-94E5-886A8821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6B8B-4666-F34B-EA25-6159F812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76EC-73A7-8FE7-78F1-98DA571D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BA00-7871-9C72-D42B-F069AF8B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6660A-6FE6-9D14-E26A-874F7535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5965-974B-B028-340C-4DC498B9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EF13-B32D-4D33-8F3A-ECC46FEE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D191-B6B8-CA06-02A2-67DE6F5B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9147-86A8-5DCE-A16C-7F00CD4C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F152-C070-E864-32FA-313A7C1B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E4789-469F-9632-3C72-88F03D1A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96E67-F71B-C4BD-9B1C-E927FCC7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025D6-54DE-E3C7-4A95-BB9A16E1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E7710-73D6-E8F3-8639-1F80F3D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8196-AA12-85CF-8275-E7979C0F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FF13C-C8D0-E316-3EF7-A0636F32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F0D77-CD69-A9EA-1D26-FDD35CFB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7254-8813-7E5A-F57E-A7F6A8E5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35AB9-6084-6C4E-B70D-4D04A1F05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1AEEB-6685-42CF-FD34-9C7EA56C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17142-A104-55E5-227F-E0032776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4D9B1-2DBC-2F90-A955-DC3E60DB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61ED-1D43-5029-DD54-6E07CBF0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A8576-2363-C6DC-35E5-8C1E64FF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B734F-9726-C0C8-009F-2E8FF4CC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26187-0735-E684-2AE6-F217C2B0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CC218-C4A6-3803-A63A-D97570E9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AB5DB-3076-2FEA-06A0-707487EA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6E656-3251-BB79-32FA-8FB6E764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136F-A8E2-1CDF-7E88-E1B02405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D8A8-3E15-C8FC-AACC-4AE23F63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A98A-F9F9-CC20-3471-1D0B22861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F32B-EDBD-A6B3-6994-C9EF328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CA802-1DB6-01DB-B8A1-6D80ED70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46AE-0D85-EA9F-686B-918B1A80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1B18-F5D9-4037-25FE-4D5558E6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AEC1-B937-C06F-0365-76E1BCB91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81F1-5590-13DA-6F9A-35220019C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2378-41E9-A1AF-C976-0C4B8E13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9B454-E5A4-37DA-BA4E-F96FD610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5598-3B2D-09CB-5DA0-FB2C9407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0C21B-9B23-362A-82B1-FB7DD8E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ED75-F208-4E98-9CF2-D7B85821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D995-56CB-F19B-D3AD-7D3E03F0F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1C33-52BA-2447-B436-10CD5918D322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B8E2-E003-4CBC-58C9-2C276C146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CEAD-C12D-1C90-8B5C-7C563CF2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91CB-D705-3443-86E8-37EEACA8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9668635-1A00-046F-B720-0791ECFC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" y="203501"/>
            <a:ext cx="12169180" cy="64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54A603-33E1-BB2C-B260-E4D6C22A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07448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559012-0CF7-8B8A-0621-6A402FAF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2"/>
            <a:ext cx="12143484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EFD829A-E320-C452-8CD4-583E889F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5" y="246888"/>
            <a:ext cx="12005490" cy="63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3BA25E-02A8-2AC6-07D1-FA623F81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" y="210312"/>
            <a:ext cx="12143484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5939B3-C703-7289-2D43-C3420905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2"/>
            <a:ext cx="12143484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1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00F864-2210-594D-AF31-71E4A9D0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07448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2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81098-0242-E90E-0A28-4978DDF0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07448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6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785627-A77F-A256-DC2E-0D5DAC58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2"/>
            <a:ext cx="12143484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4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B57955-977A-4739-9859-D1EB5933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07448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5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31E353-390B-B197-B824-85088364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2"/>
            <a:ext cx="12143484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DiSanto, Mr. Zo</dc:creator>
  <cp:lastModifiedBy>DiSanto, Mr. Zo</cp:lastModifiedBy>
  <cp:revision>1</cp:revision>
  <dcterms:created xsi:type="dcterms:W3CDTF">2023-03-03T21:04:38Z</dcterms:created>
  <dcterms:modified xsi:type="dcterms:W3CDTF">2023-03-03T21:13:39Z</dcterms:modified>
</cp:coreProperties>
</file>