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736"/>
    <p:restoredTop sz="96208"/>
  </p:normalViewPr>
  <p:slideViewPr>
    <p:cSldViewPr snapToGrid="0">
      <p:cViewPr varScale="1">
        <p:scale>
          <a:sx n="68" d="100"/>
          <a:sy n="68" d="100"/>
        </p:scale>
        <p:origin x="232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9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6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6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6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December 19,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6913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tkchinh" TargetMode="External"/><Relationship Id="rId3" Type="http://schemas.openxmlformats.org/officeDocument/2006/relationships/hyperlink" Target="https://github.com/M-Zandikarimi" TargetMode="External"/><Relationship Id="rId7" Type="http://schemas.openxmlformats.org/officeDocument/2006/relationships/hyperlink" Target="https://github.com/mirganiyevrufan" TargetMode="External"/><Relationship Id="rId2" Type="http://schemas.openxmlformats.org/officeDocument/2006/relationships/hyperlink" Target="https://github.com/zdisan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ishore1521" TargetMode="External"/><Relationship Id="rId5" Type="http://schemas.openxmlformats.org/officeDocument/2006/relationships/hyperlink" Target="https://github.com/sslcandoit" TargetMode="External"/><Relationship Id="rId4" Type="http://schemas.openxmlformats.org/officeDocument/2006/relationships/hyperlink" Target="https://github.com/Jianan-Jiang3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0760E9AE-CFD4-D85D-3B99-39A46CA6B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92" b="7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AF56-5F0A-C845-A6F8-0592E3AB4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620486"/>
            <a:ext cx="5344886" cy="4062547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Revolution art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2C328-FFBC-246E-C49D-896A1D49A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4" y="4918166"/>
            <a:ext cx="4781006" cy="113646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Team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8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3" name="Rectangle 719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5" name="Rectangle 719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97" name="Rectangle 7196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9" name="Rectangle 7198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01" name="Rectangle 7200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03" name="Rectangle 7202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3C74D-C467-A482-1E98-60C74654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ER Diagrams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7E3E530B-13D3-0AE5-8D87-9995133C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55" y="2263411"/>
            <a:ext cx="5460180" cy="379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4F227B2-62A7-0B4D-5738-672A8D85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1771" y="2263411"/>
            <a:ext cx="4618274" cy="38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13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3" name="Rectangle 820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9" name="Rectangle 820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11" name="Rectangle 821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BA8AA-7F70-F9B8-938F-AEA5CD3A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Functional Specs (User Stories)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85B5340-440A-94E2-BFF0-3F5957E0A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90" y="912695"/>
            <a:ext cx="11987220" cy="34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8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33" name="Rectangle 9232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35" name="Rectangle 9234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18518-28FD-7EB6-6BEF-03F75BAC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Test PLan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8538900-72CB-F4D0-D0E3-3254E2C77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5301" y="457200"/>
            <a:ext cx="9428123" cy="44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05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8" name="Rectangle 1028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0" name="Rectangle 1028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92" name="Rectangle 10291">
            <a:extLst>
              <a:ext uri="{FF2B5EF4-FFF2-40B4-BE49-F238E27FC236}">
                <a16:creationId xmlns:a16="http://schemas.microsoft.com/office/drawing/2014/main" id="{B00C61D4-1494-4B72-A2DD-C16D9ECAD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4" name="Rectangle 10293">
            <a:extLst>
              <a:ext uri="{FF2B5EF4-FFF2-40B4-BE49-F238E27FC236}">
                <a16:creationId xmlns:a16="http://schemas.microsoft.com/office/drawing/2014/main" id="{A90F64BE-B6DF-4D20-9A3E-DAD00389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890"/>
            <a:ext cx="4038601" cy="686646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>
                  <a:alpha val="5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6" name="Rectangle 10295">
            <a:extLst>
              <a:ext uri="{FF2B5EF4-FFF2-40B4-BE49-F238E27FC236}">
                <a16:creationId xmlns:a16="http://schemas.microsoft.com/office/drawing/2014/main" id="{3299ACA5-1949-4821-8FA4-95A78A20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5328" y="1633640"/>
            <a:ext cx="6866462" cy="3581401"/>
          </a:xfrm>
          <a:prstGeom prst="rect">
            <a:avLst/>
          </a:prstGeom>
          <a:gradFill>
            <a:gsLst>
              <a:gs pos="0">
                <a:schemeClr val="accent2">
                  <a:alpha val="72000"/>
                </a:schemeClr>
              </a:gs>
              <a:gs pos="100000">
                <a:schemeClr val="accent5">
                  <a:alpha val="1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8" name="Rectangle 10297">
            <a:extLst>
              <a:ext uri="{FF2B5EF4-FFF2-40B4-BE49-F238E27FC236}">
                <a16:creationId xmlns:a16="http://schemas.microsoft.com/office/drawing/2014/main" id="{85559C2F-075A-49B7-8935-45912451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32044"/>
            <a:ext cx="4038600" cy="4634418"/>
          </a:xfrm>
          <a:prstGeom prst="rect">
            <a:avLst/>
          </a:prstGeom>
          <a:gradFill>
            <a:gsLst>
              <a:gs pos="0">
                <a:schemeClr val="accent5">
                  <a:alpha val="36000"/>
                </a:schemeClr>
              </a:gs>
              <a:gs pos="67000">
                <a:schemeClr val="accent5">
                  <a:alpha val="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91871-ADC4-B22A-A8C6-8107CC20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5" y="2565779"/>
            <a:ext cx="2838733" cy="30434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Github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EFF61-9F7C-7031-257A-4C198BB9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73" y="457201"/>
            <a:ext cx="3351612" cy="2840492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0E6AD5FF-70A2-F977-D759-6F74641D5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462" y="685219"/>
            <a:ext cx="3542338" cy="26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FE499721-E763-78A4-7B4C-415E52FE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9719" y="3619426"/>
            <a:ext cx="3340365" cy="278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9ED6BC5B-214A-8650-2F85-5BE5291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462" y="3619426"/>
            <a:ext cx="3542338" cy="12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3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F3D2A-8428-D151-700C-323F582A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700" spc="750">
                <a:solidFill>
                  <a:schemeClr val="bg1"/>
                </a:solidFill>
              </a:rPr>
              <a:t>Application Demo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29F768D-F552-5BCA-E8F8-D8593C74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19" y="1169322"/>
            <a:ext cx="7214138" cy="4526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1BAE8-2ECA-BAB1-D740-9D58DE2C67C6}"/>
              </a:ext>
            </a:extLst>
          </p:cNvPr>
          <p:cNvSpPr txBox="1"/>
          <p:nvPr/>
        </p:nvSpPr>
        <p:spPr>
          <a:xfrm>
            <a:off x="9956137" y="6346209"/>
            <a:ext cx="223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found in ZIP file</a:t>
            </a:r>
          </a:p>
        </p:txBody>
      </p:sp>
    </p:spTree>
    <p:extLst>
      <p:ext uri="{BB962C8B-B14F-4D97-AF65-F5344CB8AC3E}">
        <p14:creationId xmlns:p14="http://schemas.microsoft.com/office/powerpoint/2010/main" val="184038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292-DD03-6C5B-6C25-EBE9A594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B987-E0F0-616D-5DD1-D32BB7F6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Project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Manager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: </a:t>
            </a:r>
            <a:r>
              <a:rPr lang="en-US" sz="2000" b="0" i="0" u="sng" strike="noStrike" dirty="0">
                <a:solidFill>
                  <a:srgbClr val="444B57"/>
                </a:solidFill>
                <a:effectLst/>
                <a:hlinkClick r:id="rId2"/>
              </a:rPr>
              <a:t>Zo DiSanto</a:t>
            </a:r>
            <a:endParaRPr lang="en-US" sz="2000" dirty="0">
              <a:solidFill>
                <a:srgbClr val="000000"/>
              </a:solidFill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Project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Owner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: </a:t>
            </a:r>
            <a:r>
              <a:rPr lang="en-US" sz="2000" b="0" i="0" u="sng" strike="noStrike" dirty="0">
                <a:solidFill>
                  <a:srgbClr val="444B57"/>
                </a:solidFill>
                <a:effectLst/>
                <a:hlinkClick r:id="rId3"/>
              </a:rPr>
              <a:t>Melika Zandikarimi</a:t>
            </a:r>
            <a:endParaRPr lang="en-US" sz="2000" dirty="0">
              <a:solidFill>
                <a:srgbClr val="000000"/>
              </a:solidFill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Business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Analyst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: </a:t>
            </a:r>
            <a:r>
              <a:rPr lang="en-US" sz="2000" b="0" i="0" u="sng" strike="noStrike" dirty="0">
                <a:solidFill>
                  <a:srgbClr val="444B57"/>
                </a:solidFill>
                <a:effectLst/>
                <a:hlinkClick r:id="rId4"/>
              </a:rPr>
              <a:t>Jianan Jiang</a:t>
            </a:r>
            <a:endParaRPr lang="en-US" sz="2000" dirty="0">
              <a:solidFill>
                <a:srgbClr val="000000"/>
              </a:solidFill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Lead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Developer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: </a:t>
            </a:r>
            <a:r>
              <a:rPr lang="en-US" sz="2000" b="0" i="0" u="sng" strike="noStrike" dirty="0">
                <a:solidFill>
                  <a:srgbClr val="444B57"/>
                </a:solidFill>
                <a:effectLst/>
                <a:hlinkClick r:id="rId5"/>
              </a:rPr>
              <a:t>Shanshan Li</a:t>
            </a:r>
            <a:endParaRPr lang="en-US" sz="2000" b="0" i="0" u="sng" strike="noStrike" dirty="0">
              <a:solidFill>
                <a:srgbClr val="444B57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Developer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: </a:t>
            </a:r>
            <a:r>
              <a:rPr lang="en-US" sz="2000" b="0" i="0" u="sng" strike="noStrike" dirty="0">
                <a:solidFill>
                  <a:srgbClr val="444B57"/>
                </a:solidFill>
                <a:effectLst/>
                <a:hlinkClick r:id="rId6"/>
              </a:rPr>
              <a:t>Kishore Kanchan</a:t>
            </a:r>
            <a:endParaRPr lang="en-US" sz="2000" b="0" i="0" u="sng" strike="noStrike" dirty="0">
              <a:solidFill>
                <a:srgbClr val="444B57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Lead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DBA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: </a:t>
            </a:r>
            <a:r>
              <a:rPr lang="en-US" sz="2000" b="0" i="0" u="sng" strike="noStrike" dirty="0">
                <a:solidFill>
                  <a:srgbClr val="444B57"/>
                </a:solidFill>
                <a:effectLst/>
                <a:hlinkClick r:id="rId7"/>
              </a:rPr>
              <a:t>Rufan Mirganiyev</a:t>
            </a:r>
            <a:endParaRPr lang="en-US" sz="2000" b="0" i="0" u="sng" strike="noStrike" dirty="0">
              <a:solidFill>
                <a:srgbClr val="444B57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QA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Analyst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&amp;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444B57"/>
                </a:solidFill>
                <a:effectLst/>
              </a:rPr>
              <a:t>Tester</a:t>
            </a:r>
            <a:r>
              <a:rPr lang="en-US" sz="2000" b="0" i="0" u="none" strike="noStrike" dirty="0">
                <a:solidFill>
                  <a:srgbClr val="444B57"/>
                </a:solidFill>
                <a:effectLst/>
              </a:rPr>
              <a:t>: </a:t>
            </a:r>
            <a:r>
              <a:rPr lang="en-US" sz="2000" b="0" i="0" u="sng" strike="noStrike" dirty="0">
                <a:solidFill>
                  <a:srgbClr val="444B57"/>
                </a:solidFill>
                <a:effectLst/>
                <a:hlinkClick r:id="rId8"/>
              </a:rPr>
              <a:t>Louise Ngo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09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3F8DE-B84A-9F3C-9B6E-071C5ABB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BRM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D0B813-FC7B-5442-0B62-52BD4D1C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477" y="2494118"/>
            <a:ext cx="5403753" cy="32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9F6EC2A-FBE2-C8EA-C030-3856997F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1771" y="2263411"/>
            <a:ext cx="4804118" cy="366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90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07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7" name="Rectangle 2076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81F5A-498F-468E-4D28-018A933C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Context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B5A9E8-0DC6-4E8E-006D-4483656D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110" y="2263411"/>
            <a:ext cx="4833925" cy="274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875C7DC-8C75-1BE2-2605-C30206A8A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1771" y="2263411"/>
            <a:ext cx="4804118" cy="282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56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07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" name="Rectangle 308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D6F1A-A49C-9273-5E48-C1574524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Architecture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EC5240-46BF-59C9-FA29-237CAD27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290" y="2303167"/>
            <a:ext cx="5563676" cy="31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19C72F5F-7381-9A0B-EC9F-78F840A6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354" y="2303167"/>
            <a:ext cx="5396526" cy="31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6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9AB9A-EC12-B20E-6E2F-53863CD3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RCT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BFD1AB25-1793-1457-0F01-95FFFBC5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4" y="939368"/>
            <a:ext cx="12068612" cy="37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5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FB477-E75F-139D-6E47-245D6C85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CB2215-AD47-650B-60DB-026D314B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974" y="457200"/>
            <a:ext cx="7766777" cy="44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4AEDF-A225-BAA3-F83E-DB354C47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Activity Diagram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EFB528-8875-2D40-D581-E9902F66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987" y="-22971"/>
            <a:ext cx="7048025" cy="525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2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615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4" name="Rectangle 615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6" name="Rectangle 6155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8" name="Rectangle 6157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2" name="Rectangle 6161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D6F8C-C66D-67CA-3675-12A8F9E1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Data Feed Diagrams </a:t>
            </a:r>
            <a:br>
              <a:rPr lang="en-US" sz="3200" spc="750">
                <a:solidFill>
                  <a:schemeClr val="bg1"/>
                </a:solidFill>
              </a:rPr>
            </a:br>
            <a:r>
              <a:rPr lang="en-US" sz="3200" spc="750">
                <a:solidFill>
                  <a:schemeClr val="bg1"/>
                </a:solidFill>
              </a:rPr>
              <a:t>(Logical &amp; Physical)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356BDAB6-70FC-1693-7A36-863674D7D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481" y="1830733"/>
            <a:ext cx="5174782" cy="437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F9915B2-583A-753C-EDB5-34A201FA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779129"/>
            <a:ext cx="4999203" cy="442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3594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Application>Microsoft Macintosh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GradientRiseVTI</vt:lpstr>
      <vt:lpstr>Revolution art</vt:lpstr>
      <vt:lpstr>Meet the team</vt:lpstr>
      <vt:lpstr>BRM</vt:lpstr>
      <vt:lpstr>Context Diagram</vt:lpstr>
      <vt:lpstr>Architecture Diagram</vt:lpstr>
      <vt:lpstr>RCT</vt:lpstr>
      <vt:lpstr>Use Case Diagram</vt:lpstr>
      <vt:lpstr>Activity Diagram</vt:lpstr>
      <vt:lpstr>Data Feed Diagrams  (Logical &amp; Physical)</vt:lpstr>
      <vt:lpstr>ER Diagrams</vt:lpstr>
      <vt:lpstr>Functional Specs (User Stories)</vt:lpstr>
      <vt:lpstr>Test PLan</vt:lpstr>
      <vt:lpstr>Github</vt:lpstr>
      <vt:lpstr>Application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 art</dc:title>
  <dc:creator>DiSanto, Mr. Zo</dc:creator>
  <cp:lastModifiedBy>DiSanto, Mr. Zo</cp:lastModifiedBy>
  <cp:revision>3</cp:revision>
  <dcterms:created xsi:type="dcterms:W3CDTF">2022-12-19T21:36:46Z</dcterms:created>
  <dcterms:modified xsi:type="dcterms:W3CDTF">2022-12-19T22:16:30Z</dcterms:modified>
</cp:coreProperties>
</file>