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fQZyIn6zOs/OBr3mRa9v9ZnV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BFA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1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2C7D2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github.com/sslcandoit" TargetMode="External"/><Relationship Id="rId13" Type="http://schemas.openxmlformats.org/officeDocument/2006/relationships/image" Target="../media/image6.png"/><Relationship Id="rId12" Type="http://schemas.openxmlformats.org/officeDocument/2006/relationships/hyperlink" Target="https://github.com/kishore152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zdisanto" TargetMode="External"/><Relationship Id="rId9" Type="http://schemas.openxmlformats.org/officeDocument/2006/relationships/image" Target="../media/image1.png"/><Relationship Id="rId15" Type="http://schemas.openxmlformats.org/officeDocument/2006/relationships/image" Target="../media/image4.png"/><Relationship Id="rId14" Type="http://schemas.openxmlformats.org/officeDocument/2006/relationships/hyperlink" Target="https://github.com/mirganiyevrufan" TargetMode="External"/><Relationship Id="rId16" Type="http://schemas.openxmlformats.org/officeDocument/2006/relationships/hyperlink" Target="https://github.com/ntkchinh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M-Zandikarimi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github.com/Jianan-Jiang31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zdisanto/Revolution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14735" l="0" r="-1" t="3068"/>
          <a:stretch/>
        </p:blipFill>
        <p:spPr>
          <a:xfrm>
            <a:off x="-2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 sz="4800"/>
              <a:t>GitHub Repo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Team 1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Meet the Team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5303520" y="677127"/>
            <a:ext cx="6364224" cy="5512889"/>
            <a:chOff x="0" y="471"/>
            <a:chExt cx="6364224" cy="5512889"/>
          </a:xfrm>
        </p:grpSpPr>
        <p:sp>
          <p:nvSpPr>
            <p:cNvPr id="134" name="Google Shape;134;p2"/>
            <p:cNvSpPr/>
            <p:nvPr/>
          </p:nvSpPr>
          <p:spPr>
            <a:xfrm>
              <a:off x="0" y="471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6194" y="146400"/>
              <a:ext cx="356716" cy="35671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9104" y="471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749104" y="471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Project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Manager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Zo DiSanto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0" y="811190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6194" y="957119"/>
              <a:ext cx="356716" cy="3567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49104" y="811190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749104" y="811190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Project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Owner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Melika Zandikarimi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0" y="1621909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96194" y="1767838"/>
              <a:ext cx="356716" cy="35671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49104" y="1621909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749104" y="1621909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Business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Analyst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Jianan Jiang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0" y="2432628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6194" y="2578557"/>
              <a:ext cx="356716" cy="35671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49104" y="2432628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749104" y="2432628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Lead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Developer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Shanshan Li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0" y="3243347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6194" y="3389276"/>
              <a:ext cx="356716" cy="35671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49104" y="3243347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749104" y="3243347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Developer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Kishore Kanchan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0" y="4054066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6194" y="4199995"/>
              <a:ext cx="356716" cy="35671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49104" y="4054066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749104" y="4054066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Lead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DBA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Rufan Mirganiyev</a:t>
              </a: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0" y="4864785"/>
              <a:ext cx="6364224" cy="64857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6194" y="5010715"/>
              <a:ext cx="356716" cy="356716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49104" y="4864785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749104" y="4864785"/>
              <a:ext cx="5615119" cy="64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QA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Analyst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&amp;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Tester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 </a:t>
              </a:r>
              <a:r>
                <a:rPr b="0" i="0" lang="en-US" sz="1600" u="sng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  <a:hlinkClick r:id="rId1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Louise Ngo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GitHub URL</a:t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5434149" y="932688"/>
            <a:ext cx="5916603" cy="499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https://github.com/zdisanto/RevolutionArt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903615" y="221673"/>
            <a:ext cx="8384770" cy="13326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2C7D2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>
            <p:ph type="title"/>
          </p:nvPr>
        </p:nvSpPr>
        <p:spPr>
          <a:xfrm>
            <a:off x="2103121" y="310343"/>
            <a:ext cx="7985759" cy="868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Repository Structure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2483110" y="1211407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screen shot of a computer&#10;&#10;Description automatically generated with low confidence" id="182" name="Google Shape;18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72" y="2174814"/>
            <a:ext cx="11420856" cy="40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5"/>
          <p:cNvSpPr txBox="1"/>
          <p:nvPr>
            <p:ph type="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README</a:t>
            </a:r>
            <a:endParaRPr/>
          </a:p>
        </p:txBody>
      </p:sp>
      <p:pic>
        <p:nvPicPr>
          <p:cNvPr descr="Text&#10;&#10;Description automatically generated" id="191" name="Google Shape;19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" y="751781"/>
            <a:ext cx="7053626" cy="520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venir"/>
              <a:buNone/>
            </a:pPr>
            <a:r>
              <a:rPr lang="en-US" sz="3700"/>
              <a:t>Documentation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&#10;&#10;Description automatically generated" id="206" name="Google Shape;20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356" y="958072"/>
            <a:ext cx="6408836" cy="4790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Final Presentation</a:t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219" name="Google Shape;21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356" y="637630"/>
            <a:ext cx="6408836" cy="543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551553" y="304802"/>
            <a:ext cx="11097349" cy="1573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2C7D2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 txBox="1"/>
          <p:nvPr>
            <p:ph type="title"/>
          </p:nvPr>
        </p:nvSpPr>
        <p:spPr>
          <a:xfrm>
            <a:off x="868680" y="405575"/>
            <a:ext cx="500176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Authorization Code 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BAD7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0" l="247" r="37930" t="0"/>
          <a:stretch/>
        </p:blipFill>
        <p:spPr>
          <a:xfrm>
            <a:off x="1536970" y="2091095"/>
            <a:ext cx="3455711" cy="42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 b="0" l="0" r="38090" t="0"/>
          <a:stretch/>
        </p:blipFill>
        <p:spPr>
          <a:xfrm>
            <a:off x="7196889" y="2086081"/>
            <a:ext cx="3460574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2022-12-19T21:53:11Z</dcterms:created>
  <dc:creator>DiSanto, Mr. Zo</dc:creator>
</cp:coreProperties>
</file>