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DA3E-8E3F-49C2-9CA7-E4ADC7494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34988-BC11-4EBD-A476-E22545DC4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9EC83-0B8D-47B6-8263-7460FB3C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BD1F-C3B5-4997-B4AB-CBF6ACCC8F1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54E00-313B-4E90-A387-F2AB1866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D78A8-390A-4008-99A5-7D455961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F79B-405B-49E9-9148-EE18ACCB8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3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31FB8-4374-468B-9264-8CFD03E0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71D95-16A3-4852-8FD0-DC4797BE4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BF6B4-42B9-4EE3-9089-6F5323B6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BD1F-C3B5-4997-B4AB-CBF6ACCC8F1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94833-79AB-40D2-88F6-5E3412261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67DCB-7C0C-4B7D-8221-E8C8A48B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F79B-405B-49E9-9148-EE18ACCB8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5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30DC55-7996-4D1C-A995-419C02755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95D65-2EF7-447D-9CCB-CB0CE34F5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4788-76F2-4A4A-8347-50FC9ABF5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BD1F-C3B5-4997-B4AB-CBF6ACCC8F1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FFB5A-6348-4509-8252-69B687DA1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E3492-D05A-4764-98EE-DC9B668A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F79B-405B-49E9-9148-EE18ACCB8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E6AB4-AB1D-421B-B575-70E12A1B9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F3313-158D-4415-8A2E-E0BADFFAA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BF12A-4C0A-4169-B5C2-83BAE110B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BD1F-C3B5-4997-B4AB-CBF6ACCC8F1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35C2C-2508-422E-AD9E-0A8B616BF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98DFB-0192-4EA5-889C-B5FB1949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F79B-405B-49E9-9148-EE18ACCB8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16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38FA3-FE6F-431F-9FF1-C842D5AAE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68A5E-5A00-4C1A-B8EC-6BE425809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417DA-F0DD-4DB6-8765-898BF2B6B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BD1F-C3B5-4997-B4AB-CBF6ACCC8F1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3AA0E-30E3-4B55-9F3E-8D513FF6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C76BB-1C5C-4350-A5A6-570146A5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F79B-405B-49E9-9148-EE18ACCB8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24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0831C-19EE-46D6-8950-D70EE8F3E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944CD-A22C-4627-A578-54679F369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0F6F8-257C-49FA-98ED-A579DBC25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8FDE5-C0C5-46B9-B22E-A6D5C9B7B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BD1F-C3B5-4997-B4AB-CBF6ACCC8F1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0EB71-A1BB-416D-A454-9136B0C2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E6CA8-A9D7-47C7-9ADB-2641FE66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F79B-405B-49E9-9148-EE18ACCB8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0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9AD7B-FC5D-4C88-805D-16C0620B5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AB8A9-6839-4629-B806-B58FEF826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A8FE0-33B5-492A-B3A2-586E647C1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FBE9F2-E750-413F-9770-AC8D4D603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3A24E-CA70-4C81-A772-5EA95252E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F79EE5-AE5D-48F7-99F2-D749A84A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BD1F-C3B5-4997-B4AB-CBF6ACCC8F1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0B4D2-CFC8-4856-AA1C-CE2E8BF6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390DAD-C369-4708-9200-FD7A191CC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F79B-405B-49E9-9148-EE18ACCB8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0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3643-8E49-4A4E-9625-768654E2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0C0F7-F174-438A-85A1-790A1B0FC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BD1F-C3B5-4997-B4AB-CBF6ACCC8F1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1E0FE-7380-49C8-A2E2-3FC9915A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E4A2D5-73B0-4B8B-B6CD-7447E617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F79B-405B-49E9-9148-EE18ACCB8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26E39-6B4F-4F8A-B3B7-40EBF2BB3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BD1F-C3B5-4997-B4AB-CBF6ACCC8F1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B01D09-5AE8-4875-B0D9-522A31801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4E604-2303-46D7-8165-869F3A4EF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F79B-405B-49E9-9148-EE18ACCB8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5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22FB-C36A-4DDF-989B-9E455403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3DDBB-2A34-4E50-BD0D-D5BCBCD39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B3873-D846-4C7D-9C94-DB4B3699F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D2BF3-5E2A-4ED9-BED9-45C50AC64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BD1F-C3B5-4997-B4AB-CBF6ACCC8F1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2645D-ECFB-487D-A280-E8AD92611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EB34E-4045-4A09-8C9D-35C2F819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F79B-405B-49E9-9148-EE18ACCB8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9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9A285-34BD-47A7-AC32-30A97CB6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2D4986-AB89-4F15-BF35-4AD3DE4131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70BF9-5A97-49A0-8858-64B724764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E1688-5324-446A-86A0-D69D68547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BD1F-C3B5-4997-B4AB-CBF6ACCC8F1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DBCE5-A01A-4AA9-9365-31E87A2D5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458E5-8158-49DA-A811-2B4CEA33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F79B-405B-49E9-9148-EE18ACCB8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7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59677-B136-4638-B473-2E46A6034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4E281-18F5-4504-BDAC-2553E11C7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72B56-3E8D-44A9-A293-49F07D53D2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ABD1F-C3B5-4997-B4AB-CBF6ACCC8F1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56512-F1D0-4DAD-BE86-0292417BC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35F56-3FDD-416A-BCC9-2C1351737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9F79B-405B-49E9-9148-EE18ACCB8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7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856ABED-A151-4B6A-99DC-10EF40A8A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747" y="0"/>
            <a:ext cx="88405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42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, timeline&#10;&#10;Description automatically generated">
            <a:extLst>
              <a:ext uri="{FF2B5EF4-FFF2-40B4-BE49-F238E27FC236}">
                <a16:creationId xmlns:a16="http://schemas.microsoft.com/office/drawing/2014/main" id="{D85601F4-F6EE-49F5-A008-0B5D4AA5A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265" y="0"/>
            <a:ext cx="92494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34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E88B7A7-06C3-4EE1-99AA-722CC6863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735" y="0"/>
            <a:ext cx="9168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32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, timeline&#10;&#10;Description automatically generated">
            <a:extLst>
              <a:ext uri="{FF2B5EF4-FFF2-40B4-BE49-F238E27FC236}">
                <a16:creationId xmlns:a16="http://schemas.microsoft.com/office/drawing/2014/main" id="{BC8A62C8-60C4-459B-9F99-C6C110882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128" y="0"/>
            <a:ext cx="87417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4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006D0F5A-E8CE-4D82-84ED-65543A327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53" y="0"/>
            <a:ext cx="87858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3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73C8C8C8-37EC-4DD0-B63A-97383AA69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128" y="0"/>
            <a:ext cx="87417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5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5976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Ms. Shanshan</dc:creator>
  <cp:lastModifiedBy>Li, Ms. Shanshan</cp:lastModifiedBy>
  <cp:revision>2</cp:revision>
  <dcterms:created xsi:type="dcterms:W3CDTF">2022-11-26T00:47:18Z</dcterms:created>
  <dcterms:modified xsi:type="dcterms:W3CDTF">2022-11-30T04:23:22Z</dcterms:modified>
</cp:coreProperties>
</file>