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41642-FA84-41C4-B5F2-E70F4D51D8D4}" v="2" dt="2023-02-19T04:22:48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2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fan Mirganiyev" userId="cce1c539d331c774" providerId="LiveId" clId="{0AE41642-FA84-41C4-B5F2-E70F4D51D8D4}"/>
    <pc:docChg chg="custSel addSld delSld modSld">
      <pc:chgData name="Rufan Mirganiyev" userId="cce1c539d331c774" providerId="LiveId" clId="{0AE41642-FA84-41C4-B5F2-E70F4D51D8D4}" dt="2023-02-19T04:22:54.740" v="16" actId="14100"/>
      <pc:docMkLst>
        <pc:docMk/>
      </pc:docMkLst>
      <pc:sldChg chg="addSp delSp modSp new mod">
        <pc:chgData name="Rufan Mirganiyev" userId="cce1c539d331c774" providerId="LiveId" clId="{0AE41642-FA84-41C4-B5F2-E70F4D51D8D4}" dt="2023-02-19T04:22:38.394" v="9" actId="14100"/>
        <pc:sldMkLst>
          <pc:docMk/>
          <pc:sldMk cId="1286661403" sldId="256"/>
        </pc:sldMkLst>
        <pc:spChg chg="del">
          <ac:chgData name="Rufan Mirganiyev" userId="cce1c539d331c774" providerId="LiveId" clId="{0AE41642-FA84-41C4-B5F2-E70F4D51D8D4}" dt="2023-02-19T04:22:28.285" v="3" actId="478"/>
          <ac:spMkLst>
            <pc:docMk/>
            <pc:sldMk cId="1286661403" sldId="256"/>
            <ac:spMk id="2" creationId="{DEBD6D27-94D7-4D03-B2EE-F3E29E2A39E4}"/>
          </ac:spMkLst>
        </pc:spChg>
        <pc:spChg chg="del">
          <ac:chgData name="Rufan Mirganiyev" userId="cce1c539d331c774" providerId="LiveId" clId="{0AE41642-FA84-41C4-B5F2-E70F4D51D8D4}" dt="2023-02-19T04:22:29.097" v="4" actId="478"/>
          <ac:spMkLst>
            <pc:docMk/>
            <pc:sldMk cId="1286661403" sldId="256"/>
            <ac:spMk id="3" creationId="{4AB3C20A-C790-464A-A614-F274B9E566FE}"/>
          </ac:spMkLst>
        </pc:spChg>
        <pc:picChg chg="add mod">
          <ac:chgData name="Rufan Mirganiyev" userId="cce1c539d331c774" providerId="LiveId" clId="{0AE41642-FA84-41C4-B5F2-E70F4D51D8D4}" dt="2023-02-19T04:22:38.394" v="9" actId="14100"/>
          <ac:picMkLst>
            <pc:docMk/>
            <pc:sldMk cId="1286661403" sldId="256"/>
            <ac:picMk id="5" creationId="{971A530C-5871-46EE-A926-9910FC7A7409}"/>
          </ac:picMkLst>
        </pc:picChg>
      </pc:sldChg>
      <pc:sldChg chg="del">
        <pc:chgData name="Rufan Mirganiyev" userId="cce1c539d331c774" providerId="LiveId" clId="{0AE41642-FA84-41C4-B5F2-E70F4D51D8D4}" dt="2023-02-19T04:22:24.119" v="0" actId="47"/>
        <pc:sldMkLst>
          <pc:docMk/>
          <pc:sldMk cId="1890369562" sldId="256"/>
        </pc:sldMkLst>
      </pc:sldChg>
      <pc:sldChg chg="addSp delSp modSp new mod">
        <pc:chgData name="Rufan Mirganiyev" userId="cce1c539d331c774" providerId="LiveId" clId="{0AE41642-FA84-41C4-B5F2-E70F4D51D8D4}" dt="2023-02-19T04:22:54.740" v="16" actId="14100"/>
        <pc:sldMkLst>
          <pc:docMk/>
          <pc:sldMk cId="1866582761" sldId="257"/>
        </pc:sldMkLst>
        <pc:spChg chg="del">
          <ac:chgData name="Rufan Mirganiyev" userId="cce1c539d331c774" providerId="LiveId" clId="{0AE41642-FA84-41C4-B5F2-E70F4D51D8D4}" dt="2023-02-19T04:22:45.994" v="11" actId="478"/>
          <ac:spMkLst>
            <pc:docMk/>
            <pc:sldMk cId="1866582761" sldId="257"/>
            <ac:spMk id="2" creationId="{DED07D4D-F0BF-4021-980F-4707D297DB44}"/>
          </ac:spMkLst>
        </pc:spChg>
        <pc:spChg chg="del">
          <ac:chgData name="Rufan Mirganiyev" userId="cce1c539d331c774" providerId="LiveId" clId="{0AE41642-FA84-41C4-B5F2-E70F4D51D8D4}" dt="2023-02-19T04:22:45.994" v="11" actId="478"/>
          <ac:spMkLst>
            <pc:docMk/>
            <pc:sldMk cId="1866582761" sldId="257"/>
            <ac:spMk id="3" creationId="{596E04B2-816E-454A-BD49-8781F64A2530}"/>
          </ac:spMkLst>
        </pc:spChg>
        <pc:picChg chg="add mod">
          <ac:chgData name="Rufan Mirganiyev" userId="cce1c539d331c774" providerId="LiveId" clId="{0AE41642-FA84-41C4-B5F2-E70F4D51D8D4}" dt="2023-02-19T04:22:54.740" v="16" actId="14100"/>
          <ac:picMkLst>
            <pc:docMk/>
            <pc:sldMk cId="1866582761" sldId="257"/>
            <ac:picMk id="5" creationId="{C8D6CAB2-1980-4458-8A8A-208A3D657B14}"/>
          </ac:picMkLst>
        </pc:picChg>
      </pc:sldChg>
      <pc:sldChg chg="del">
        <pc:chgData name="Rufan Mirganiyev" userId="cce1c539d331c774" providerId="LiveId" clId="{0AE41642-FA84-41C4-B5F2-E70F4D51D8D4}" dt="2023-02-19T04:22:24.939" v="1" actId="47"/>
        <pc:sldMkLst>
          <pc:docMk/>
          <pc:sldMk cId="263873499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70FC-C6CD-4764-8C33-1DBCF26CA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67AAD-EE86-41D7-9129-B5C2089F9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A123-AFBD-4A44-BDCC-C8E1A59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1F9E-66DD-41C6-96D1-49C0990F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13A7-CED2-444F-8EE8-D0593832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93C7-7367-4636-98DB-B22888D5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3C612-FA8B-491C-9C82-2DE8433A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C69B-8D5D-4662-B46D-7030230A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8D95-EDF3-4B7F-8425-16F0E0E6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894F-C032-4747-AEBB-2F478A50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C377B-4506-45C9-9705-CA9F4C20F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23DB-21CD-4E9A-8EE4-F95F54CFC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3BEB3-ADA0-4F06-BEB3-453C1A7F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548E-EF35-491A-8338-2E1332F5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AADE-7312-415C-AB06-65C2E0DD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CC4B-4786-4726-81A4-6C33976B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44B5-4DBC-45F7-BF8A-1AAFDADD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24B2-EF0C-49F6-9868-8E0A450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4F7B-DCCB-4502-B10F-09D6CF7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8891-BD33-4413-B34E-B1B8CEF9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58B6-895E-4907-80D9-502C3F5E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6F2D4-4F3D-45FD-905F-EAFA286A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8C15-CFAA-4A85-89C5-02F010C5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7B0F-7FDF-46D7-8B25-70F628C6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120B-2982-4A6C-A18F-4DB4DB5C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155B-CD12-43E0-88F4-C49B2DAB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EBF6-BCE0-4B1B-A104-C0DBCB4C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D53E8-5B48-4B02-AF53-B6A094FC0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100E5-AA5D-4E89-9472-627A1155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E1F1-644C-4D39-B2D4-72F18FD1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74010-D1D7-41F8-AF41-29F195E2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F0D5-CD61-4524-8A68-5E75984D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8EA6-E06A-448B-882A-2AF0DDB4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29424-9A4B-4FBA-BEBA-585A70FA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B6F25-A392-47C6-ACDA-BDA410CEB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22F4A-347D-4D7E-9F68-B0CF75171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1DA6F-AEE2-4373-875E-1215C850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0E2FB-09D6-4165-9CF1-AC0E7F03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51C44-4173-4B32-92A4-6C596CE1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2B5B-33B9-4F44-A11D-A4E8BB7B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38DAA-EF67-4725-A444-8C37AEAC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D6D1-9417-4E44-AF9A-6F333C34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75FFD-F3FC-4F0D-B4C9-1A8B50CA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EF998-589E-43CE-A414-7298D7E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083B2-4603-41B6-9042-84972B66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AA40-E277-43EA-A942-8042E6C7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2659-5AD7-4DE4-BD04-93F02FD5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EF93-B649-4A46-A8CF-9B8C001F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F1E1E-EF3F-4672-8CE0-BE1C5B9A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BD965-6B07-44DF-9AF7-58CAA462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667A1-79EC-4996-B418-CF9DEBDA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8B06-980F-4958-B851-57B2406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E7EE-5213-4047-AA75-9A83EF7C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7A212-7046-4014-81DA-08464A9F6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0515E-5F70-4AA3-9FD6-B0B92C0E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25F47-89F1-49C6-847B-742E3B70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890A-7C31-42B1-BBC3-9253BC1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C8E29-DAE8-4F34-ABB6-EBE28E80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A903D-09D6-497D-B609-96F8DA3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94A4-D4B7-4FB4-A5F2-D9B2F115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5FFE-E176-4167-8D46-D16AEF62D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2488-76F8-4517-A879-83194D08B2F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208F-1ACF-4712-97F2-F7796BC4A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061C-6638-428C-8523-A110118CE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71A530C-5871-46EE-A926-9910FC7A7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D6CAB2-1980-4458-8A8A-208A3D657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Rufan Mirganiyev</dc:creator>
  <cp:lastModifiedBy>Rufan Mirganiyev</cp:lastModifiedBy>
  <cp:revision>1</cp:revision>
  <dcterms:created xsi:type="dcterms:W3CDTF">2022-11-24T05:34:36Z</dcterms:created>
  <dcterms:modified xsi:type="dcterms:W3CDTF">2023-02-19T04:22:56Z</dcterms:modified>
</cp:coreProperties>
</file>