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5" r:id="rId10"/>
    <p:sldId id="269" r:id="rId11"/>
    <p:sldId id="261" r:id="rId12"/>
    <p:sldId id="262" r:id="rId13"/>
    <p:sldId id="272" r:id="rId14"/>
    <p:sldId id="274" r:id="rId15"/>
    <p:sldId id="275" r:id="rId16"/>
    <p:sldId id="276" r:id="rId17"/>
    <p:sldId id="277" r:id="rId18"/>
    <p:sldId id="273" r:id="rId19"/>
    <p:sldId id="278" r:id="rId20"/>
    <p:sldId id="283" r:id="rId21"/>
    <p:sldId id="284" r:id="rId22"/>
    <p:sldId id="285" r:id="rId23"/>
    <p:sldId id="270" r:id="rId24"/>
    <p:sldId id="271" r:id="rId25"/>
    <p:sldId id="289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大家好，我是赵东杰，另一位成员是石灵奇，下面开始我们的展示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开题报告中的架构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虚拟环境，这样更方便一点</a:t>
            </a:r>
            <a:endParaRPr lang="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就算，这个每天执行一下就可以了，通过be-read 和article</a:t>
            </a:r>
            <a:endParaRPr lang="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我们就是没做前端，就直接在pycharm中调试运行了</a:t>
            </a:r>
            <a:endParaRPr lang="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73200"/>
          </a:xfrm>
        </p:spPr>
        <p:txBody>
          <a:bodyPr/>
          <a:p>
            <a:r>
              <a:rPr lang="en-US" altLang="en-US" sz="3600"/>
              <a:t>DDBS Group Project Presentation</a:t>
            </a:r>
            <a:endParaRPr lang="en-US" alt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Zhao Dongjie : P18206023</a:t>
            </a:r>
            <a:endParaRPr lang="en-US" altLang="en-US"/>
          </a:p>
          <a:p>
            <a:r>
              <a:rPr lang="en-US" altLang="en-US"/>
              <a:t>Shi Lingqi       : P18206024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2019/6/11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Ubuntu 18.04.2 LTS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Docker 18.09.6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Mongo docker image(adminMongo)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Redis docker image(redisboard)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Python virtualenv Python 3.6.7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Pycharm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Server-end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Basic Data Generation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Import to Mongo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Caculate be-read and popular-rank</a:t>
            </a:r>
            <a:r>
              <a:rPr lang="en-US" altLang="en-US">
                <a:sym typeface="+mn-ea"/>
              </a:rPr>
              <a:t> (everyday)</a:t>
            </a:r>
            <a:r>
              <a:rPr lang="en-US" altLang="en-US"/>
              <a:t> table based on the existing data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Redis 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Effective data manipulation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Server-end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Data generation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set the test nums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run the python file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endParaRPr lang="en-US" altLang="en-US" sz="2400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Server-end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/>
              <a:t>Mongo and Redis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Docker image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two containter for different ports </a:t>
            </a:r>
            <a:r>
              <a:rPr lang="" altLang="en-US" sz="2400"/>
              <a:t>for both redis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tools to monitor the db status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 sz="2000"/>
              <a:t>adminmongo and redisboard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5" name="Picture 4" descr="Screenshot from 2019-06-11 14-31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955" y="4109085"/>
            <a:ext cx="62674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Server-end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Data import and calculate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import three base tables into mongo 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considering the partition and duplication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calculate be-read and popular-rank table and update in the redis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Server-end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Data munipulate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python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related libs, including pymongo, redis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excute the commands from client-end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Client-end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Command-line ui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Unconsious of the distribute environments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Friendly hints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Basic operations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Client-end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20000"/>
              </a:lnSpc>
            </a:pPr>
            <a:r>
              <a:rPr lang="en-US" altLang="en-US"/>
              <a:t>System entry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 sz="2000"/>
              <a:t>user login</a:t>
            </a:r>
            <a:endParaRPr lang="en-US" altLang="en-US" sz="2000"/>
          </a:p>
          <a:p>
            <a:pPr lvl="2">
              <a:lnSpc>
                <a:spcPct val="120000"/>
              </a:lnSpc>
            </a:pPr>
            <a:r>
              <a:rPr lang="en-US" altLang="en-US" sz="2000"/>
              <a:t>popular</a:t>
            </a:r>
            <a:endParaRPr lang="en-US" altLang="en-US" sz="2000"/>
          </a:p>
          <a:p>
            <a:pPr lvl="2">
              <a:lnSpc>
                <a:spcPct val="120000"/>
              </a:lnSpc>
            </a:pPr>
            <a:r>
              <a:rPr lang="en-US" altLang="en-US"/>
              <a:t>user register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/>
              <a:t>quit</a:t>
            </a:r>
            <a:endParaRPr lang="en-US" altLang="en-US"/>
          </a:p>
          <a:p>
            <a:pPr lvl="2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12-07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0710" y="1691640"/>
            <a:ext cx="6068060" cy="3188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Client-end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20000"/>
              </a:lnSpc>
            </a:pPr>
            <a:r>
              <a:rPr lang="en-US" altLang="en-US"/>
              <a:t>user login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 sz="2000"/>
              <a:t>by username 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400"/>
              <a:t>after login</a:t>
            </a:r>
            <a:endParaRPr lang="en-US" altLang="en-US" sz="2400"/>
          </a:p>
          <a:p>
            <a:pPr lvl="2">
              <a:lnSpc>
                <a:spcPct val="120000"/>
              </a:lnSpc>
            </a:pPr>
            <a:r>
              <a:rPr lang="en-US" altLang="en-US"/>
              <a:t>1.Popular-rank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/>
              <a:t>2.Random read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/>
              <a:t>3.Article search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/>
              <a:t>4.q to quit</a:t>
            </a:r>
            <a:endParaRPr lang="en-US" altLang="en-US"/>
          </a:p>
          <a:p>
            <a:pPr lvl="2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5" name="Picture 4" descr="Screenshot from 2019-06-11 12-10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765" y="12700"/>
            <a:ext cx="6096000" cy="3627120"/>
          </a:xfrm>
          <a:prstGeom prst="rect">
            <a:avLst/>
          </a:prstGeom>
        </p:spPr>
      </p:pic>
      <p:pic>
        <p:nvPicPr>
          <p:cNvPr id="6" name="Picture 5" descr="Screenshot from 2019-06-11 12-12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45" y="4018915"/>
            <a:ext cx="525335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Client-end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20000"/>
              </a:lnSpc>
            </a:pPr>
            <a:r>
              <a:rPr lang="en-US" altLang="en-US"/>
              <a:t>Article search</a:t>
            </a:r>
            <a:endParaRPr lang="en-US" altLang="en-US"/>
          </a:p>
          <a:p>
            <a:pPr lvl="2">
              <a:lnSpc>
                <a:spcPct val="120000"/>
              </a:lnSpc>
            </a:pPr>
            <a:r>
              <a:rPr lang="en-US" altLang="en-US" sz="2000"/>
              <a:t>by title</a:t>
            </a:r>
            <a:endParaRPr lang="en-US" altLang="en-US"/>
          </a:p>
          <a:p>
            <a:pPr lvl="2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12-14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810" y="2545080"/>
            <a:ext cx="8406130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Problem Background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Goals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Solutions to Choose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System Design and Implementation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Screenshots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/>
              <a:t>Conclusion</a:t>
            </a:r>
            <a:endParaRPr lang="en-US" altLang="en-US"/>
          </a:p>
          <a:p>
            <a:pPr>
              <a:lnSpc>
                <a:spcPct val="130000"/>
              </a:lnSpc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Client-end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20000"/>
              </a:lnSpc>
            </a:pPr>
            <a:r>
              <a:rPr lang="en-US" altLang="en-US"/>
              <a:t>Popular rank</a:t>
            </a:r>
            <a:endParaRPr lang="en-US" altLang="en-US"/>
          </a:p>
          <a:p>
            <a:pPr lvl="2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12-19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964815"/>
            <a:ext cx="4922520" cy="2848610"/>
          </a:xfrm>
          <a:prstGeom prst="rect">
            <a:avLst/>
          </a:prstGeom>
        </p:spPr>
      </p:pic>
      <p:pic>
        <p:nvPicPr>
          <p:cNvPr id="5" name="Picture 4" descr="Screenshot from 2019-06-11 12-19-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45" y="2964815"/>
            <a:ext cx="5719445" cy="2782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Screenshots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Database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mongo tables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mongo status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12-23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115" y="675005"/>
            <a:ext cx="5362575" cy="2428875"/>
          </a:xfrm>
          <a:prstGeom prst="rect">
            <a:avLst/>
          </a:prstGeom>
        </p:spPr>
      </p:pic>
      <p:pic>
        <p:nvPicPr>
          <p:cNvPr id="5" name="Picture 4" descr="Screenshot from 2019-06-11 12-23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3354070"/>
            <a:ext cx="5318760" cy="1795145"/>
          </a:xfrm>
          <a:prstGeom prst="rect">
            <a:avLst/>
          </a:prstGeom>
        </p:spPr>
      </p:pic>
      <p:pic>
        <p:nvPicPr>
          <p:cNvPr id="6" name="Picture 5" descr="Screenshot from 2019-06-11 12-24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" y="5036185"/>
            <a:ext cx="5218430" cy="1704340"/>
          </a:xfrm>
          <a:prstGeom prst="rect">
            <a:avLst/>
          </a:prstGeom>
        </p:spPr>
      </p:pic>
      <p:pic>
        <p:nvPicPr>
          <p:cNvPr id="7" name="Picture 6" descr="Screenshot from 2019-06-11 12-24-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3582035"/>
            <a:ext cx="5351780" cy="1567180"/>
          </a:xfrm>
          <a:prstGeom prst="rect">
            <a:avLst/>
          </a:prstGeom>
        </p:spPr>
      </p:pic>
      <p:pic>
        <p:nvPicPr>
          <p:cNvPr id="8" name="Picture 7" descr="Screenshot from 2019-06-11 12-24-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30" y="5135880"/>
            <a:ext cx="520509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Screenshots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Redis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first check 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update</a:t>
            </a: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12-26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295" y="2486660"/>
            <a:ext cx="695325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en-US" altLang="en-US"/>
              <a:t>works to do 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more functions for users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maybe a web ui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>
                <a:sym typeface="+mn-ea"/>
              </a:rPr>
              <a:t>add hadoop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 sz="2400"/>
              <a:t>maybe the advanced functions</a:t>
            </a:r>
            <a:endParaRPr lang="en-US" altLang="en-US" sz="2400"/>
          </a:p>
          <a:p>
            <a:pPr lvl="0">
              <a:lnSpc>
                <a:spcPct val="120000"/>
              </a:lnSpc>
            </a:pPr>
            <a:r>
              <a:rPr lang="en-US" altLang="en-US"/>
              <a:t>acquisition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the containter 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basic distributed application to solve real problems</a:t>
            </a:r>
            <a:endParaRPr lang="en-US" altLang="en-US" sz="2400"/>
          </a:p>
          <a:p>
            <a:pPr lvl="0">
              <a:lnSpc>
                <a:spcPct val="120000"/>
              </a:lnSpc>
            </a:pPr>
            <a:r>
              <a:rPr lang="" altLang="en-US" sz="2800"/>
              <a:t>special thanks to qjb</a:t>
            </a:r>
            <a:endParaRPr lang="en-US" altLang="en-US" sz="2800"/>
          </a:p>
          <a:p>
            <a:pPr marL="0" lvl="0" indent="0">
              <a:lnSpc>
                <a:spcPct val="120000"/>
              </a:lnSpc>
              <a:buNone/>
            </a:pPr>
            <a:endParaRPr lang="en-US" altLang="en-US" sz="2400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Thank you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Problem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</a:pPr>
            <a:r>
              <a:rPr lang="en-US" altLang="en-US"/>
              <a:t>Development of social economy and fast-paced world</a:t>
            </a:r>
            <a:endParaRPr lang="en-US" altLang="en-US"/>
          </a:p>
          <a:p>
            <a:pPr>
              <a:lnSpc>
                <a:spcPct val="170000"/>
              </a:lnSpc>
            </a:pPr>
            <a:r>
              <a:rPr lang="en-US" altLang="en-US"/>
              <a:t>More attention need to paid to mental health</a:t>
            </a:r>
            <a:endParaRPr lang="en-US" altLang="en-US"/>
          </a:p>
          <a:p>
            <a:pPr>
              <a:lnSpc>
                <a:spcPct val="170000"/>
              </a:lnSpc>
            </a:pPr>
            <a:r>
              <a:rPr lang="en-US" altLang="en-US"/>
              <a:t>Meet the needs to read more interesting articles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Goals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Build a electronic management system to provide reading experience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Meet the basic requirments of the project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Gain deep and insight knowledge of the course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Grasp the techs to solve real-world problems 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Team Spirit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Solutions to Choose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</a:pPr>
            <a:r>
              <a:rPr lang="en-US" altLang="en-US"/>
              <a:t>Docker</a:t>
            </a:r>
            <a:endParaRPr lang="en-US" altLang="en-US"/>
          </a:p>
          <a:p>
            <a:pPr lvl="1">
              <a:lnSpc>
                <a:spcPct val="170000"/>
              </a:lnSpc>
            </a:pPr>
            <a:r>
              <a:rPr lang="en-US" altLang="en-US"/>
              <a:t>The Driving force behind the containerized applications</a:t>
            </a:r>
            <a:endParaRPr lang="en-US" altLang="en-US"/>
          </a:p>
          <a:p>
            <a:pPr lvl="1">
              <a:lnSpc>
                <a:spcPct val="170000"/>
              </a:lnSpc>
            </a:pPr>
            <a:r>
              <a:rPr lang="en-US" altLang="en-US"/>
              <a:t>consistency,cross platforms and fast configuration</a:t>
            </a:r>
            <a:endParaRPr lang="en-US" altLang="en-US"/>
          </a:p>
          <a:p>
            <a:pPr lvl="1">
              <a:lnSpc>
                <a:spcPct val="170000"/>
              </a:lnSpc>
            </a:pPr>
            <a:r>
              <a:rPr lang="en-US" altLang="en-US"/>
              <a:t>light-weight and easy</a:t>
            </a:r>
            <a:endParaRPr lang="en-US" altLang="en-US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965" y="4205605"/>
            <a:ext cx="23145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Solutions to Choose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en-US"/>
              <a:t>Mongo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400"/>
              <a:t>NoSQL Database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More flexible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Hierarchical structure by subdocuments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opensource 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scalability and performace</a:t>
            </a: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9615" y="4529455"/>
            <a:ext cx="27717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Solutions to Choose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80000"/>
              </a:lnSpc>
            </a:pPr>
            <a:r>
              <a:rPr lang="en-US" altLang="en-US"/>
              <a:t>Redis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In-memory key-value store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Memcached better for small and static data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Redis: more structural and powerful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760" y="479679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Solutions to Choose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80000"/>
              </a:lnSpc>
            </a:pPr>
            <a:r>
              <a:rPr lang="en-US" altLang="en-US"/>
              <a:t>Python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Familar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Powerful</a:t>
            </a:r>
            <a:endParaRPr lang="en-US" altLang="en-US"/>
          </a:p>
          <a:p>
            <a:pPr lvl="1">
              <a:lnSpc>
                <a:spcPct val="180000"/>
              </a:lnSpc>
            </a:pPr>
            <a:r>
              <a:rPr lang="en-US" altLang="en-US"/>
              <a:t>Resources</a:t>
            </a: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8695" y="42164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Design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pic>
        <p:nvPicPr>
          <p:cNvPr id="4" name="Picture 3" descr="Screenshot from 2019-06-11 09-42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1694180"/>
            <a:ext cx="10262870" cy="3469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Presentation</Application>
  <PresentationFormat>Widescreen</PresentationFormat>
  <Paragraphs>259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Calibri Light</vt:lpstr>
      <vt:lpstr>Calibri</vt:lpstr>
      <vt:lpstr>微软雅黑</vt:lpstr>
      <vt:lpstr>方正黑体_GBK</vt:lpstr>
      <vt:lpstr>宋体</vt:lpstr>
      <vt:lpstr>Arial Unicode MS</vt:lpstr>
      <vt:lpstr>方正书宋_GBK</vt:lpstr>
      <vt:lpstr>Office Theme</vt:lpstr>
      <vt:lpstr>DDBS Group Project Presentation</vt:lpstr>
      <vt:lpstr>Content</vt:lpstr>
      <vt:lpstr>Problem Background</vt:lpstr>
      <vt:lpstr>Goals</vt:lpstr>
      <vt:lpstr>Solutions to Choose</vt:lpstr>
      <vt:lpstr>Solutions to Choose</vt:lpstr>
      <vt:lpstr>Solutions to Choose</vt:lpstr>
      <vt:lpstr>Solutions to Choose</vt:lpstr>
      <vt:lpstr>System Design</vt:lpstr>
      <vt:lpstr>System Implementation</vt:lpstr>
      <vt:lpstr>System Implementation</vt:lpstr>
      <vt:lpstr>Server-end</vt:lpstr>
      <vt:lpstr>Server-end</vt:lpstr>
      <vt:lpstr>Server-end</vt:lpstr>
      <vt:lpstr>Server-end</vt:lpstr>
      <vt:lpstr>System Implementation</vt:lpstr>
      <vt:lpstr>Client-end</vt:lpstr>
      <vt:lpstr>Client-end</vt:lpstr>
      <vt:lpstr>Client-end</vt:lpstr>
      <vt:lpstr>Client-end</vt:lpstr>
      <vt:lpstr>Screenshots</vt:lpstr>
      <vt:lpstr>Screenshots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zdj</dc:creator>
  <cp:lastModifiedBy>INSANITY</cp:lastModifiedBy>
  <cp:revision>38</cp:revision>
  <dcterms:created xsi:type="dcterms:W3CDTF">2019-06-11T06:50:19Z</dcterms:created>
  <dcterms:modified xsi:type="dcterms:W3CDTF">2019-06-11T06:50:19Z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