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4046" autoAdjust="0"/>
  </p:normalViewPr>
  <p:slideViewPr>
    <p:cSldViewPr>
      <p:cViewPr varScale="1">
        <p:scale>
          <a:sx n="108" d="100"/>
          <a:sy n="108" d="100"/>
        </p:scale>
        <p:origin x="2266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7FDD3-480C-49CA-90B0-9375E3E11241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C4D08-25D9-436D-B1F8-355DC073E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753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康奈尔大学的助理教授</a:t>
            </a:r>
            <a:endParaRPr lang="en-US" altLang="zh-CN" dirty="0"/>
          </a:p>
          <a:p>
            <a:r>
              <a:rPr lang="zh-CN" altLang="en-US" dirty="0"/>
              <a:t>获得</a:t>
            </a:r>
            <a:r>
              <a:rPr lang="en-US" altLang="zh-CN" dirty="0"/>
              <a:t>Google</a:t>
            </a:r>
            <a:r>
              <a:rPr lang="zh-CN" altLang="en-US" dirty="0"/>
              <a:t>欧洲博士奖学金</a:t>
            </a:r>
            <a:endParaRPr lang="en-US" altLang="zh-CN" dirty="0"/>
          </a:p>
          <a:p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德国国家学术基金会的校友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主要研究领域就是数据库和数据分析，包括查询优化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VLDB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的顶级期刊发表了多次论文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C4D08-25D9-436D-B1F8-355DC073E7B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69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72527"/>
            <a:ext cx="4419498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6680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967063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448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05695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16186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26347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242526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606877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517976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594177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06877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594177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06877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86964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82340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8234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793439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6964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8234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14509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57790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5779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4509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5779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2527"/>
            <a:ext cx="4419498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3715" y="952383"/>
            <a:ext cx="3882669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>
        <a:defRPr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85026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altLang="zh-CN" sz="1400" spc="-75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Autor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manuel Trummer">
            <a:extLst>
              <a:ext uri="{FF2B5EF4-FFF2-40B4-BE49-F238E27FC236}">
                <a16:creationId xmlns:a16="http://schemas.microsoft.com/office/drawing/2014/main" id="{3DEC40B2-02E9-473C-A31E-1FB75729A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669296"/>
            <a:ext cx="1651000" cy="212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2275043-8777-4055-AF54-9066681630D7}"/>
              </a:ext>
            </a:extLst>
          </p:cNvPr>
          <p:cNvSpPr txBox="1"/>
          <p:nvPr/>
        </p:nvSpPr>
        <p:spPr>
          <a:xfrm>
            <a:off x="2152650" y="739775"/>
            <a:ext cx="2286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000" dirty="0"/>
              <a:t>Assistant Professor at Cornell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000" dirty="0"/>
              <a:t>Recipient of Google European </a:t>
            </a:r>
            <a:r>
              <a:rPr lang="en-US" altLang="zh-CN" sz="1000" dirty="0" err="1"/>
              <a:t>Phd</a:t>
            </a:r>
            <a:r>
              <a:rPr lang="en-US" altLang="zh-CN" sz="1000" dirty="0"/>
              <a:t> Fellowship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000" dirty="0"/>
              <a:t>Alumnus of the German Nation Academic Foundation</a:t>
            </a:r>
            <a:endParaRPr lang="zh-CN" altLang="en-US" sz="1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5B0442-4A95-4BB4-99B4-1835824FBBA6}"/>
              </a:ext>
            </a:extLst>
          </p:cNvPr>
          <p:cNvSpPr txBox="1"/>
          <p:nvPr/>
        </p:nvSpPr>
        <p:spPr>
          <a:xfrm>
            <a:off x="2228850" y="1882775"/>
            <a:ext cx="2209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000" dirty="0"/>
              <a:t>database and data analysis</a:t>
            </a:r>
            <a:endParaRPr lang="zh-CN" altLang="en-US" sz="1000" dirty="0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35</Words>
  <Application>Microsoft Office PowerPoint</Application>
  <PresentationFormat>自定义</PresentationFormat>
  <Paragraphs>13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Multi-Objective Parametric Query Optimization</dc:title>
  <dc:creator>Immanuel Trummer, Christoph Koch</dc:creator>
  <cp:lastModifiedBy>东杰 赵</cp:lastModifiedBy>
  <cp:revision>4</cp:revision>
  <dcterms:created xsi:type="dcterms:W3CDTF">2019-04-14T00:24:25Z</dcterms:created>
  <dcterms:modified xsi:type="dcterms:W3CDTF">2019-05-07T02:56:01Z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2015-09-02T00:00:00Z</vt:filetime>
  </property>
  <property fmtid="{D5CDD505-2E9C-101B-9397-08002B2CF9AE}" pid="3" name="Creator">
    <vt:lpwstr>LaTeX with Beamer class version 3.33</vt:lpwstr>
  </property>
  <property fmtid="{D5CDD505-2E9C-101B-9397-08002B2CF9AE}" pid="4" name="LastSaved">
    <vt:filetime>2019-04-14T00:00:00Z</vt:filetime>
  </property>
</Properties>
</file>