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198EC-1A2D-4F81-9680-F66A5BE06D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16EE2D-4074-4B75-AB59-B64463B5ACE1}">
      <dgm:prSet/>
      <dgm:spPr/>
      <dgm:t>
        <a:bodyPr/>
        <a:lstStyle/>
        <a:p>
          <a:r>
            <a:rPr lang="pt-BR" dirty="0"/>
            <a:t>Login(para demonstrar apoio por parte do fã da NFL)</a:t>
          </a:r>
          <a:endParaRPr lang="en-US" dirty="0"/>
        </a:p>
      </dgm:t>
    </dgm:pt>
    <dgm:pt modelId="{955FC40A-6716-4B7D-8B24-7C63743F26A1}" type="parTrans" cxnId="{85BCC583-4799-4961-AF49-B6C1A6B8009F}">
      <dgm:prSet/>
      <dgm:spPr/>
      <dgm:t>
        <a:bodyPr/>
        <a:lstStyle/>
        <a:p>
          <a:endParaRPr lang="en-US"/>
        </a:p>
      </dgm:t>
    </dgm:pt>
    <dgm:pt modelId="{B89F79A8-1034-46FF-B5D4-177BD4F063C9}" type="sibTrans" cxnId="{85BCC583-4799-4961-AF49-B6C1A6B8009F}">
      <dgm:prSet/>
      <dgm:spPr/>
      <dgm:t>
        <a:bodyPr/>
        <a:lstStyle/>
        <a:p>
          <a:endParaRPr lang="en-US"/>
        </a:p>
      </dgm:t>
    </dgm:pt>
    <dgm:pt modelId="{52FB3CD9-DFB6-4B22-9F41-481976986B12}">
      <dgm:prSet/>
      <dgm:spPr/>
      <dgm:t>
        <a:bodyPr/>
        <a:lstStyle/>
        <a:p>
          <a:r>
            <a:rPr lang="pt-BR" dirty="0"/>
            <a:t>Informações sobre Jogos</a:t>
          </a:r>
          <a:endParaRPr lang="en-US" dirty="0"/>
        </a:p>
      </dgm:t>
    </dgm:pt>
    <dgm:pt modelId="{4E56AF36-8C1A-49ED-A390-19552519C4BF}" type="parTrans" cxnId="{670F6C0D-BD2F-4AA7-B37D-F7F580CF02D7}">
      <dgm:prSet/>
      <dgm:spPr/>
      <dgm:t>
        <a:bodyPr/>
        <a:lstStyle/>
        <a:p>
          <a:endParaRPr lang="en-US"/>
        </a:p>
      </dgm:t>
    </dgm:pt>
    <dgm:pt modelId="{B80B7826-CB7E-4E20-8613-13438663E392}" type="sibTrans" cxnId="{670F6C0D-BD2F-4AA7-B37D-F7F580CF02D7}">
      <dgm:prSet/>
      <dgm:spPr/>
      <dgm:t>
        <a:bodyPr/>
        <a:lstStyle/>
        <a:p>
          <a:endParaRPr lang="en-US"/>
        </a:p>
      </dgm:t>
    </dgm:pt>
    <dgm:pt modelId="{17CD7230-1C5E-41B5-A6A4-3492ED37B2AB}">
      <dgm:prSet/>
      <dgm:spPr/>
      <dgm:t>
        <a:bodyPr/>
        <a:lstStyle/>
        <a:p>
          <a:r>
            <a:rPr lang="pt-BR"/>
            <a:t>Informações sobre Jogadores</a:t>
          </a:r>
          <a:endParaRPr lang="en-US"/>
        </a:p>
      </dgm:t>
    </dgm:pt>
    <dgm:pt modelId="{C7D238E4-01A7-4273-B73F-E53694E8C9A7}" type="parTrans" cxnId="{192C573C-1A26-416A-8166-20F0CF60DFC9}">
      <dgm:prSet/>
      <dgm:spPr/>
      <dgm:t>
        <a:bodyPr/>
        <a:lstStyle/>
        <a:p>
          <a:endParaRPr lang="en-US"/>
        </a:p>
      </dgm:t>
    </dgm:pt>
    <dgm:pt modelId="{4B261EBC-25A0-426B-A7E0-273D4EB1BB27}" type="sibTrans" cxnId="{192C573C-1A26-416A-8166-20F0CF60DFC9}">
      <dgm:prSet/>
      <dgm:spPr/>
      <dgm:t>
        <a:bodyPr/>
        <a:lstStyle/>
        <a:p>
          <a:endParaRPr lang="en-US"/>
        </a:p>
      </dgm:t>
    </dgm:pt>
    <dgm:pt modelId="{058D49D5-F562-458F-82D2-8EDC5D030C48}">
      <dgm:prSet/>
      <dgm:spPr/>
      <dgm:t>
        <a:bodyPr/>
        <a:lstStyle/>
        <a:p>
          <a:r>
            <a:rPr lang="pt-BR"/>
            <a:t>Informações sobre Times</a:t>
          </a:r>
          <a:endParaRPr lang="en-US"/>
        </a:p>
      </dgm:t>
    </dgm:pt>
    <dgm:pt modelId="{66151B44-9195-493E-9A1F-78C1725B2CA4}" type="parTrans" cxnId="{7C9BD393-26F6-40BF-AD8D-06DD6393C93C}">
      <dgm:prSet/>
      <dgm:spPr/>
      <dgm:t>
        <a:bodyPr/>
        <a:lstStyle/>
        <a:p>
          <a:endParaRPr lang="en-US"/>
        </a:p>
      </dgm:t>
    </dgm:pt>
    <dgm:pt modelId="{7186BFC0-96BB-483C-95BE-3920551EB089}" type="sibTrans" cxnId="{7C9BD393-26F6-40BF-AD8D-06DD6393C93C}">
      <dgm:prSet/>
      <dgm:spPr/>
      <dgm:t>
        <a:bodyPr/>
        <a:lstStyle/>
        <a:p>
          <a:endParaRPr lang="en-US"/>
        </a:p>
      </dgm:t>
    </dgm:pt>
    <dgm:pt modelId="{5DB5B013-C5E6-4C3C-813C-254FD53D0440}">
      <dgm:prSet/>
      <dgm:spPr/>
      <dgm:t>
        <a:bodyPr/>
        <a:lstStyle/>
        <a:p>
          <a:r>
            <a:rPr lang="pt-BR"/>
            <a:t>Notícias e Curiosidades</a:t>
          </a:r>
          <a:endParaRPr lang="en-US"/>
        </a:p>
      </dgm:t>
    </dgm:pt>
    <dgm:pt modelId="{5077775C-C20C-477B-BC15-1D7F0CA09CA3}" type="parTrans" cxnId="{306C46A1-6FBD-4871-8000-DBC274B63955}">
      <dgm:prSet/>
      <dgm:spPr/>
      <dgm:t>
        <a:bodyPr/>
        <a:lstStyle/>
        <a:p>
          <a:endParaRPr lang="en-US"/>
        </a:p>
      </dgm:t>
    </dgm:pt>
    <dgm:pt modelId="{59B669CC-532B-4992-927E-F481E224D2C7}" type="sibTrans" cxnId="{306C46A1-6FBD-4871-8000-DBC274B63955}">
      <dgm:prSet/>
      <dgm:spPr/>
      <dgm:t>
        <a:bodyPr/>
        <a:lstStyle/>
        <a:p>
          <a:endParaRPr lang="en-US"/>
        </a:p>
      </dgm:t>
    </dgm:pt>
    <dgm:pt modelId="{4B25BF0B-2E20-4238-925D-41032E19FA6D}" type="pres">
      <dgm:prSet presAssocID="{35C198EC-1A2D-4F81-9680-F66A5BE06D69}" presName="linear" presStyleCnt="0">
        <dgm:presLayoutVars>
          <dgm:animLvl val="lvl"/>
          <dgm:resizeHandles val="exact"/>
        </dgm:presLayoutVars>
      </dgm:prSet>
      <dgm:spPr/>
    </dgm:pt>
    <dgm:pt modelId="{2754F22C-BD87-47FF-A739-F0FE94462F75}" type="pres">
      <dgm:prSet presAssocID="{4D16EE2D-4074-4B75-AB59-B64463B5AC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AD261D-025E-489B-8C84-3F7AD2D0B400}" type="pres">
      <dgm:prSet presAssocID="{B89F79A8-1034-46FF-B5D4-177BD4F063C9}" presName="spacer" presStyleCnt="0"/>
      <dgm:spPr/>
    </dgm:pt>
    <dgm:pt modelId="{270E978D-6920-48FD-A683-E21DBD95B228}" type="pres">
      <dgm:prSet presAssocID="{52FB3CD9-DFB6-4B22-9F41-481976986B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D2D725-C418-4CF1-8B2F-CAD027E0C6E3}" type="pres">
      <dgm:prSet presAssocID="{B80B7826-CB7E-4E20-8613-13438663E392}" presName="spacer" presStyleCnt="0"/>
      <dgm:spPr/>
    </dgm:pt>
    <dgm:pt modelId="{43AD9843-5E34-40CC-BE08-AB88F5B69A28}" type="pres">
      <dgm:prSet presAssocID="{17CD7230-1C5E-41B5-A6A4-3492ED37B2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543EB1-54F1-4EE3-BE6E-5AAAFFF43E2C}" type="pres">
      <dgm:prSet presAssocID="{4B261EBC-25A0-426B-A7E0-273D4EB1BB27}" presName="spacer" presStyleCnt="0"/>
      <dgm:spPr/>
    </dgm:pt>
    <dgm:pt modelId="{7362A426-3080-4F3E-8D89-5F28B245966D}" type="pres">
      <dgm:prSet presAssocID="{058D49D5-F562-458F-82D2-8EDC5D030C4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EB8D1D-4C8D-4E4B-BAB9-4AC7C4AC0777}" type="pres">
      <dgm:prSet presAssocID="{7186BFC0-96BB-483C-95BE-3920551EB089}" presName="spacer" presStyleCnt="0"/>
      <dgm:spPr/>
    </dgm:pt>
    <dgm:pt modelId="{3BC35C40-8182-4823-9FFE-B0E74548633B}" type="pres">
      <dgm:prSet presAssocID="{5DB5B013-C5E6-4C3C-813C-254FD53D04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26FB06-8EE0-479E-84EC-765B95904B83}" type="presOf" srcId="{058D49D5-F562-458F-82D2-8EDC5D030C48}" destId="{7362A426-3080-4F3E-8D89-5F28B245966D}" srcOrd="0" destOrd="0" presId="urn:microsoft.com/office/officeart/2005/8/layout/vList2"/>
    <dgm:cxn modelId="{988F8C0A-786F-4DF0-8272-6046F9DB8E86}" type="presOf" srcId="{4D16EE2D-4074-4B75-AB59-B64463B5ACE1}" destId="{2754F22C-BD87-47FF-A739-F0FE94462F75}" srcOrd="0" destOrd="0" presId="urn:microsoft.com/office/officeart/2005/8/layout/vList2"/>
    <dgm:cxn modelId="{670F6C0D-BD2F-4AA7-B37D-F7F580CF02D7}" srcId="{35C198EC-1A2D-4F81-9680-F66A5BE06D69}" destId="{52FB3CD9-DFB6-4B22-9F41-481976986B12}" srcOrd="1" destOrd="0" parTransId="{4E56AF36-8C1A-49ED-A390-19552519C4BF}" sibTransId="{B80B7826-CB7E-4E20-8613-13438663E392}"/>
    <dgm:cxn modelId="{C654B020-F444-4208-AA94-071E4BEA1C10}" type="presOf" srcId="{5DB5B013-C5E6-4C3C-813C-254FD53D0440}" destId="{3BC35C40-8182-4823-9FFE-B0E74548633B}" srcOrd="0" destOrd="0" presId="urn:microsoft.com/office/officeart/2005/8/layout/vList2"/>
    <dgm:cxn modelId="{A4396822-8B0B-4DE3-B9E6-FFC1394BAF88}" type="presOf" srcId="{35C198EC-1A2D-4F81-9680-F66A5BE06D69}" destId="{4B25BF0B-2E20-4238-925D-41032E19FA6D}" srcOrd="0" destOrd="0" presId="urn:microsoft.com/office/officeart/2005/8/layout/vList2"/>
    <dgm:cxn modelId="{192C573C-1A26-416A-8166-20F0CF60DFC9}" srcId="{35C198EC-1A2D-4F81-9680-F66A5BE06D69}" destId="{17CD7230-1C5E-41B5-A6A4-3492ED37B2AB}" srcOrd="2" destOrd="0" parTransId="{C7D238E4-01A7-4273-B73F-E53694E8C9A7}" sibTransId="{4B261EBC-25A0-426B-A7E0-273D4EB1BB27}"/>
    <dgm:cxn modelId="{EC7D883E-F264-4B16-A7E7-B06ACA5AE247}" type="presOf" srcId="{52FB3CD9-DFB6-4B22-9F41-481976986B12}" destId="{270E978D-6920-48FD-A683-E21DBD95B228}" srcOrd="0" destOrd="0" presId="urn:microsoft.com/office/officeart/2005/8/layout/vList2"/>
    <dgm:cxn modelId="{85BCC583-4799-4961-AF49-B6C1A6B8009F}" srcId="{35C198EC-1A2D-4F81-9680-F66A5BE06D69}" destId="{4D16EE2D-4074-4B75-AB59-B64463B5ACE1}" srcOrd="0" destOrd="0" parTransId="{955FC40A-6716-4B7D-8B24-7C63743F26A1}" sibTransId="{B89F79A8-1034-46FF-B5D4-177BD4F063C9}"/>
    <dgm:cxn modelId="{7C9BD393-26F6-40BF-AD8D-06DD6393C93C}" srcId="{35C198EC-1A2D-4F81-9680-F66A5BE06D69}" destId="{058D49D5-F562-458F-82D2-8EDC5D030C48}" srcOrd="3" destOrd="0" parTransId="{66151B44-9195-493E-9A1F-78C1725B2CA4}" sibTransId="{7186BFC0-96BB-483C-95BE-3920551EB089}"/>
    <dgm:cxn modelId="{306C46A1-6FBD-4871-8000-DBC274B63955}" srcId="{35C198EC-1A2D-4F81-9680-F66A5BE06D69}" destId="{5DB5B013-C5E6-4C3C-813C-254FD53D0440}" srcOrd="4" destOrd="0" parTransId="{5077775C-C20C-477B-BC15-1D7F0CA09CA3}" sibTransId="{59B669CC-532B-4992-927E-F481E224D2C7}"/>
    <dgm:cxn modelId="{E036ADC8-4E6A-44FA-A89D-F3E6741AF481}" type="presOf" srcId="{17CD7230-1C5E-41B5-A6A4-3492ED37B2AB}" destId="{43AD9843-5E34-40CC-BE08-AB88F5B69A28}" srcOrd="0" destOrd="0" presId="urn:microsoft.com/office/officeart/2005/8/layout/vList2"/>
    <dgm:cxn modelId="{B843E48A-A04F-4BC7-9FB8-3E8219650066}" type="presParOf" srcId="{4B25BF0B-2E20-4238-925D-41032E19FA6D}" destId="{2754F22C-BD87-47FF-A739-F0FE94462F75}" srcOrd="0" destOrd="0" presId="urn:microsoft.com/office/officeart/2005/8/layout/vList2"/>
    <dgm:cxn modelId="{C5E80192-8EA3-4C43-9437-CA463E6951CC}" type="presParOf" srcId="{4B25BF0B-2E20-4238-925D-41032E19FA6D}" destId="{01AD261D-025E-489B-8C84-3F7AD2D0B400}" srcOrd="1" destOrd="0" presId="urn:microsoft.com/office/officeart/2005/8/layout/vList2"/>
    <dgm:cxn modelId="{44DC1E5E-C975-411A-85F5-B432E856CA95}" type="presParOf" srcId="{4B25BF0B-2E20-4238-925D-41032E19FA6D}" destId="{270E978D-6920-48FD-A683-E21DBD95B228}" srcOrd="2" destOrd="0" presId="urn:microsoft.com/office/officeart/2005/8/layout/vList2"/>
    <dgm:cxn modelId="{129BDA90-7A1F-41DD-A365-15937E40B490}" type="presParOf" srcId="{4B25BF0B-2E20-4238-925D-41032E19FA6D}" destId="{95D2D725-C418-4CF1-8B2F-CAD027E0C6E3}" srcOrd="3" destOrd="0" presId="urn:microsoft.com/office/officeart/2005/8/layout/vList2"/>
    <dgm:cxn modelId="{2DDC5CB3-9A8A-41F5-9EEF-E8E2674CEFBC}" type="presParOf" srcId="{4B25BF0B-2E20-4238-925D-41032E19FA6D}" destId="{43AD9843-5E34-40CC-BE08-AB88F5B69A28}" srcOrd="4" destOrd="0" presId="urn:microsoft.com/office/officeart/2005/8/layout/vList2"/>
    <dgm:cxn modelId="{F2C408C8-B13B-4F6D-B05D-B1BDBBB6C17F}" type="presParOf" srcId="{4B25BF0B-2E20-4238-925D-41032E19FA6D}" destId="{B5543EB1-54F1-4EE3-BE6E-5AAAFFF43E2C}" srcOrd="5" destOrd="0" presId="urn:microsoft.com/office/officeart/2005/8/layout/vList2"/>
    <dgm:cxn modelId="{8F81DA71-E9B1-43FA-A16C-2932B433A40A}" type="presParOf" srcId="{4B25BF0B-2E20-4238-925D-41032E19FA6D}" destId="{7362A426-3080-4F3E-8D89-5F28B245966D}" srcOrd="6" destOrd="0" presId="urn:microsoft.com/office/officeart/2005/8/layout/vList2"/>
    <dgm:cxn modelId="{7F5EC29E-3CA6-465F-89C5-FB04395DB09F}" type="presParOf" srcId="{4B25BF0B-2E20-4238-925D-41032E19FA6D}" destId="{8EEB8D1D-4C8D-4E4B-BAB9-4AC7C4AC0777}" srcOrd="7" destOrd="0" presId="urn:microsoft.com/office/officeart/2005/8/layout/vList2"/>
    <dgm:cxn modelId="{660E8C04-5C91-44F2-B2AB-85D1F6AC4A32}" type="presParOf" srcId="{4B25BF0B-2E20-4238-925D-41032E19FA6D}" destId="{3BC35C40-8182-4823-9FFE-B0E7454863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F22C-BD87-47FF-A739-F0FE94462F75}">
      <dsp:nvSpPr>
        <dsp:cNvPr id="0" name=""/>
        <dsp:cNvSpPr/>
      </dsp:nvSpPr>
      <dsp:spPr>
        <a:xfrm>
          <a:off x="0" y="59213"/>
          <a:ext cx="6245265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Login(para demonstrar apoio por parte do fã da NFL)</a:t>
          </a:r>
          <a:endParaRPr lang="en-US" sz="2600" kern="1200" dirty="0"/>
        </a:p>
      </dsp:txBody>
      <dsp:txXfrm>
        <a:off x="50489" y="109702"/>
        <a:ext cx="6144287" cy="933302"/>
      </dsp:txXfrm>
    </dsp:sp>
    <dsp:sp modelId="{270E978D-6920-48FD-A683-E21DBD95B228}">
      <dsp:nvSpPr>
        <dsp:cNvPr id="0" name=""/>
        <dsp:cNvSpPr/>
      </dsp:nvSpPr>
      <dsp:spPr>
        <a:xfrm>
          <a:off x="0" y="1168373"/>
          <a:ext cx="6245265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Informações sobre Jogos</a:t>
          </a:r>
          <a:endParaRPr lang="en-US" sz="2600" kern="1200" dirty="0"/>
        </a:p>
      </dsp:txBody>
      <dsp:txXfrm>
        <a:off x="50489" y="1218862"/>
        <a:ext cx="6144287" cy="933302"/>
      </dsp:txXfrm>
    </dsp:sp>
    <dsp:sp modelId="{43AD9843-5E34-40CC-BE08-AB88F5B69A28}">
      <dsp:nvSpPr>
        <dsp:cNvPr id="0" name=""/>
        <dsp:cNvSpPr/>
      </dsp:nvSpPr>
      <dsp:spPr>
        <a:xfrm>
          <a:off x="0" y="2277533"/>
          <a:ext cx="6245265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Informações sobre Jogadores</a:t>
          </a:r>
          <a:endParaRPr lang="en-US" sz="2600" kern="1200"/>
        </a:p>
      </dsp:txBody>
      <dsp:txXfrm>
        <a:off x="50489" y="2328022"/>
        <a:ext cx="6144287" cy="933302"/>
      </dsp:txXfrm>
    </dsp:sp>
    <dsp:sp modelId="{7362A426-3080-4F3E-8D89-5F28B245966D}">
      <dsp:nvSpPr>
        <dsp:cNvPr id="0" name=""/>
        <dsp:cNvSpPr/>
      </dsp:nvSpPr>
      <dsp:spPr>
        <a:xfrm>
          <a:off x="0" y="3386693"/>
          <a:ext cx="6245265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Informações sobre Times</a:t>
          </a:r>
          <a:endParaRPr lang="en-US" sz="2600" kern="1200"/>
        </a:p>
      </dsp:txBody>
      <dsp:txXfrm>
        <a:off x="50489" y="3437182"/>
        <a:ext cx="6144287" cy="933302"/>
      </dsp:txXfrm>
    </dsp:sp>
    <dsp:sp modelId="{3BC35C40-8182-4823-9FFE-B0E74548633B}">
      <dsp:nvSpPr>
        <dsp:cNvPr id="0" name=""/>
        <dsp:cNvSpPr/>
      </dsp:nvSpPr>
      <dsp:spPr>
        <a:xfrm>
          <a:off x="0" y="4495853"/>
          <a:ext cx="6245265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Notícias e Curiosidades</a:t>
          </a:r>
          <a:endParaRPr lang="en-US" sz="2600" kern="1200"/>
        </a:p>
      </dsp:txBody>
      <dsp:txXfrm>
        <a:off x="50489" y="4546342"/>
        <a:ext cx="6144287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DA4D-89C2-620A-85B4-A126ACB6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BBD01-03E0-93B1-72E1-3CFFA031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13BBE-79BD-D2A6-D889-0706A76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C18C5-3EFE-867F-0865-4F09FF90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BED44-1555-5228-C06E-3C4BCDE5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DA774-553F-193F-1B2F-E30B1B65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030D78-CE6B-4B89-5151-45FC0FA8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14C35-4C76-19CA-03A9-91CFC6CF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2FF68-719D-B56E-BBB7-F318521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5CC06-6E97-ACF5-3BAE-D20DBE4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ABB0C-5A91-CE8D-EA58-32E0CEBF9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BDD6E-1EBF-6DEF-137E-99BC3A63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A0602-DF96-4D86-7EFC-8F052B9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B34C2-D3E0-8806-6B7B-26BD0058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776B5-B947-DEC3-54DB-FD74D62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9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16CB-D4F0-9253-1E25-36F36A20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170D0-129F-9940-F76F-86FFFFB0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C3EA5-AE68-24AE-44FB-07CA888F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4DFD7-451B-AD5D-ED9C-836BD4A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3E02C-6565-00AE-7405-4567FF3D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3B73-663F-94A6-3097-6642BA0C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F2957-1E06-CA81-869F-C4256505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1BA83-7759-F97B-575C-7A67C078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70DCE-F674-9FA0-FF61-F53BDA2F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A2E81-F2EA-49DD-2B50-10C8918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0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229E7-81BD-572D-2926-CF0691FB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17B81-EBD1-B9F6-3BBF-A9A69667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31042-4B60-9B63-9559-BCE23983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5B8257-A220-AA3F-2141-1CC20997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7D518-75C4-415F-26B6-58C38E57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A9D501-BF81-86DB-DA1A-7AE97C1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2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3E61-2420-C024-DBB3-8FE6887B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A1398-B08A-E184-3ACB-CA02BB26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52E10E-DFB2-A45F-0375-957FFC54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8762FD-9775-7B97-8C31-CC53E6360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310A1C-88E3-CAF2-3C46-80F8BF030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F2127C-E18F-1BC3-FE2B-CBEA8311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DC7D19-412E-72F9-008D-258820D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A0B61-DCE7-3611-D2CC-541B586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64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4F13-7672-BA4B-96A9-A0D48D1E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455CC7-A88A-0DF8-AAE7-88CABB4A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5970A6-A381-D1DE-4EA8-29B6668F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5495A9-A477-C22B-069D-0572CB15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87B9CA-6D8C-CB0E-990A-E2A3C17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DC19C7-3A14-6534-BE93-FE37724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DB0DCC-7BF3-4664-EE18-813767D6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1E18-C976-6C11-02F6-0CE0715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0B1C-9DDF-0343-9FFC-260D2167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ED5EC-817B-981D-78A8-234DD58F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C819F-2D9C-31E7-A443-139819BE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83E48F-D7FF-14FE-2407-E1120D9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EDF40-ABEF-6120-5C89-6C5A03D9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0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EF751-22C6-AF18-375C-228ABE79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E64EA1-0910-809E-E11B-71BE4ED1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038CDF-7C46-D1A0-7C4B-6FAD5BBA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68E45-55D1-6BD1-3AEC-DB262E7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4011F-84ED-2B87-841B-7BC5A099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29B4-054A-3688-F4A7-7A813789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52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C88EE-21C4-84F7-26FC-E58B13BA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4154C4-F59D-6E44-4AB6-C3CE322C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2E9F5-2DBA-8193-58A1-D12E7D7D1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610D-1C56-4364-A0B2-09318553BF4F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3FFC1-682F-B8EA-471A-983869AB7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352DB-B814-9A40-717B-3D8D0DA11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C9F8-1896-4776-B751-A4A5C0858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dkhenrique.github.io/nationalfootballleagu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6A909-EA1F-D389-EDBE-620DEEDF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0156" y="1819917"/>
            <a:ext cx="6827869" cy="1410471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 err="1">
                <a:solidFill>
                  <a:srgbClr val="FFFFFF"/>
                </a:solidFill>
                <a:latin typeface="Bahnschrift" panose="020B0502040204020203" pitchFamily="34" charset="0"/>
              </a:rPr>
              <a:t>National</a:t>
            </a:r>
            <a:r>
              <a:rPr lang="pt-BR" sz="4400" b="1" dirty="0">
                <a:solidFill>
                  <a:srgbClr val="FFFFFF"/>
                </a:solidFill>
                <a:latin typeface="Bahnschrift" panose="020B0502040204020203" pitchFamily="34" charset="0"/>
              </a:rPr>
              <a:t> Football League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7D65FE-6A12-97E4-1079-5F231476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516" y="5347937"/>
            <a:ext cx="7055893" cy="10780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Fernando Santos Cruz do Carmo, </a:t>
            </a:r>
          </a:p>
          <a:p>
            <a:pPr algn="l"/>
            <a:r>
              <a:rPr lang="pt-BR" dirty="0">
                <a:solidFill>
                  <a:srgbClr val="FFFFFF"/>
                </a:solidFill>
              </a:rPr>
              <a:t>Henrique Sena de Menezes, Dupla#1</a:t>
            </a:r>
          </a:p>
          <a:p>
            <a:pPr algn="l"/>
            <a:r>
              <a:rPr lang="pt-BR" dirty="0">
                <a:solidFill>
                  <a:srgbClr val="FFFFFF"/>
                </a:solidFill>
              </a:rPr>
              <a:t>Professor: Veríssimo</a:t>
            </a:r>
          </a:p>
        </p:txBody>
      </p:sp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C9782B2B-60D4-9C19-02BA-179E1DE2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6" y="107459"/>
            <a:ext cx="2309060" cy="1425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A9C3C6-61F6-4A52-97B4-2EE181BF6B5D}"/>
              </a:ext>
            </a:extLst>
          </p:cNvPr>
          <p:cNvSpPr txBox="1"/>
          <p:nvPr/>
        </p:nvSpPr>
        <p:spPr>
          <a:xfrm>
            <a:off x="2598232" y="399626"/>
            <a:ext cx="5749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" panose="020B0502040204020203" pitchFamily="34" charset="0"/>
              </a:rPr>
              <a:t>Centro Universitário Senac Santo Amaro - SENAC</a:t>
            </a:r>
          </a:p>
        </p:txBody>
      </p:sp>
    </p:spTree>
    <p:extLst>
      <p:ext uri="{BB962C8B-B14F-4D97-AF65-F5344CB8AC3E}">
        <p14:creationId xmlns:p14="http://schemas.microsoft.com/office/powerpoint/2010/main" val="11180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37" y="649480"/>
            <a:ext cx="3201366" cy="3387497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Contexto – Necessidade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0E8B8-4C66-4623-4C84-6634947C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O propósito primordial do nosso website foi fornecer um ambiente informativo e enriquecedor acerca da </a:t>
            </a:r>
            <a:r>
              <a:rPr lang="pt-BR" sz="2000" dirty="0" err="1">
                <a:latin typeface="Bahnschrift" panose="020B0502040204020203" pitchFamily="34" charset="0"/>
              </a:rPr>
              <a:t>National</a:t>
            </a:r>
            <a:r>
              <a:rPr lang="pt-BR" sz="2000" dirty="0">
                <a:latin typeface="Bahnschrift" panose="020B0502040204020203" pitchFamily="34" charset="0"/>
              </a:rPr>
              <a:t> Football League (NFL). </a:t>
            </a: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Considerando a relativa falta de popularidade desse esporte no Brasil, nosso compromisso foi selecionar e disponibilizar as notícias mais pertinentes e cativantes tanto para o cliente, quanto para um público em geral.</a:t>
            </a: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Acreditamos que a expansão da base de entusiastas deste esporte em nosso país está cada vez mais próximo de se tornar realidade, considerando o nosso sistema em seu estágio finalizado.</a:t>
            </a:r>
          </a:p>
        </p:txBody>
      </p:sp>
    </p:spTree>
    <p:extLst>
      <p:ext uri="{BB962C8B-B14F-4D97-AF65-F5344CB8AC3E}">
        <p14:creationId xmlns:p14="http://schemas.microsoft.com/office/powerpoint/2010/main" val="21375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37" y="649480"/>
            <a:ext cx="3201366" cy="3387497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Contexto – Necessidade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0E8B8-4C66-4623-4C84-6634947C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Por esta razão, implementamos </a:t>
            </a:r>
            <a:r>
              <a:rPr lang="pt-BR" sz="2000">
                <a:latin typeface="Bahnschrift" panose="020B0502040204020203" pitchFamily="34" charset="0"/>
              </a:rPr>
              <a:t>um WebSite </a:t>
            </a:r>
            <a:r>
              <a:rPr lang="pt-BR" sz="2000" dirty="0">
                <a:latin typeface="Bahnschrift" panose="020B0502040204020203" pitchFamily="34" charset="0"/>
              </a:rPr>
              <a:t>que está inserido no ramo esportivo, tratando a necessidade de compartilhar informações gerais sobre a NFL, tais como notícias, informações sobre jogadores, curiosidades etc. </a:t>
            </a: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Com a necessidade de propagar e trazer um público sólido para este nicho esportivo, além de:</a:t>
            </a: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r>
              <a:rPr lang="pt-BR" sz="2000" dirty="0">
                <a:latin typeface="Bahnschrift" panose="020B0502040204020203" pitchFamily="34" charset="0"/>
              </a:rPr>
              <a:t>Promover a NFL;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Atrair e reter usuários;</a:t>
            </a:r>
          </a:p>
          <a:p>
            <a:r>
              <a:rPr lang="pt-BR" sz="2000">
                <a:latin typeface="Bahnschrift" panose="020B0502040204020203" pitchFamily="34" charset="0"/>
              </a:rPr>
              <a:t>Compartilhar informações;</a:t>
            </a:r>
            <a:endParaRPr lang="pt-BR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2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649480"/>
            <a:ext cx="3556121" cy="3387497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Anexos - Demonstrativos</a:t>
            </a:r>
          </a:p>
        </p:txBody>
      </p:sp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87BB19F-C881-CFAF-F242-9CACF9895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74" y="904832"/>
            <a:ext cx="6554788" cy="1873337"/>
          </a:xfrm>
        </p:spPr>
      </p:pic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C8A6081-3FF1-F731-563D-7E41E06E2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68" y="3146184"/>
            <a:ext cx="5469808" cy="3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Funcionalidades do Sistema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7DCCD65D-9791-3586-BF4D-C69EBDFFD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199219"/>
              </p:ext>
            </p:extLst>
          </p:nvPr>
        </p:nvGraphicFramePr>
        <p:xfrm>
          <a:off x="5083136" y="98682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11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21" descr="Script de computador em uma tela">
            <a:extLst>
              <a:ext uri="{FF2B5EF4-FFF2-40B4-BE49-F238E27FC236}">
                <a16:creationId xmlns:a16="http://schemas.microsoft.com/office/drawing/2014/main" id="{0502D432-36CD-BBED-81D5-A375964A4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pt-BR" sz="3600"/>
              <a:t>Elementos Técnicos</a:t>
            </a: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BA20E8B8-4C66-4623-4C84-6634947C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100">
                <a:latin typeface="Bahnschrift" panose="020B0502040204020203" pitchFamily="34" charset="0"/>
              </a:rPr>
              <a:t>Estrutura do Site(Estrutura padrão do nosso site);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100">
                <a:latin typeface="Bahnschrift" panose="020B0502040204020203" pitchFamily="34" charset="0"/>
              </a:rPr>
              <a:t>Elementos HTML(Para estruturar o conteúdo);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100">
                <a:latin typeface="Bahnschrift" panose="020B0502040204020203" pitchFamily="34" charset="0"/>
              </a:rPr>
              <a:t>Estilos CSS(Para a estilização geral do site, como animações, cores e efeitos) 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100">
                <a:latin typeface="Bahnschrift" panose="020B0502040204020203" pitchFamily="34" charset="0"/>
              </a:rPr>
              <a:t>Script JavaScript(Usado para a parte lógica do site além das funcionalidades, considerando declarações de variáveis, functions, interações com css etc.)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59B44-600E-B35C-EE0C-8E45C1EF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37" y="649480"/>
            <a:ext cx="3201366" cy="3387497"/>
          </a:xfrm>
        </p:spPr>
        <p:txBody>
          <a:bodyPr anchor="b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Considerações Finais.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0E8B8-4C66-4623-4C84-6634947C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Concluímos o site e o projeto e ficamos relativamente feliz com o resultado apesar dos apesares. Tentamos manter ao máximo o que foi planejado de acordo com requisitos e funcionalidades do site, além do que foi proposto. </a:t>
            </a: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Transmitindo e compartilhando informações e principalmente algumas curiosidades sobre os 5 melhores times da NFL 2023.</a:t>
            </a: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</a:rPr>
              <a:t>Link do site upado no GitHub Pages:</a:t>
            </a:r>
          </a:p>
          <a:p>
            <a:pPr marL="0" indent="0">
              <a:buNone/>
            </a:pPr>
            <a:r>
              <a:rPr lang="pt-BR" sz="2000" dirty="0">
                <a:latin typeface="Bahnschrift" panose="020B0502040204020203" pitchFamily="34" charset="0"/>
                <a:hlinkClick r:id="rId2"/>
              </a:rPr>
              <a:t>https://zdkhenrique.github.io/nationalfootballleague/</a:t>
            </a: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pt-BR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4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Meiryo</vt:lpstr>
      <vt:lpstr>Arial</vt:lpstr>
      <vt:lpstr>Bahnschrift</vt:lpstr>
      <vt:lpstr>Calibri</vt:lpstr>
      <vt:lpstr>Calibri Light</vt:lpstr>
      <vt:lpstr>Wingdings</vt:lpstr>
      <vt:lpstr>Tema do Office</vt:lpstr>
      <vt:lpstr>National Football League</vt:lpstr>
      <vt:lpstr>Contexto – Necessidade de Negócio</vt:lpstr>
      <vt:lpstr>Contexto – Necessidade de Negócio</vt:lpstr>
      <vt:lpstr>Anexos - Demonstrativos</vt:lpstr>
      <vt:lpstr>Funcionalidades do Sistema</vt:lpstr>
      <vt:lpstr>Elementos Técnicos</vt:lpstr>
      <vt:lpstr>Considerações Finais.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Football League</dc:title>
  <dc:creator>Henrique Sena de Menezes</dc:creator>
  <cp:lastModifiedBy>HENRIQUE SENA DE MENEZES</cp:lastModifiedBy>
  <cp:revision>1</cp:revision>
  <dcterms:created xsi:type="dcterms:W3CDTF">2023-12-07T01:39:07Z</dcterms:created>
  <dcterms:modified xsi:type="dcterms:W3CDTF">2023-12-07T02:37:35Z</dcterms:modified>
</cp:coreProperties>
</file>