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0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CCD3-FC04-472A-A45D-40D1C2A6BBEF}" type="datetimeFigureOut">
              <a:rPr lang="zh-CN" altLang="en-US" smtClean="0"/>
              <a:t>19/01/10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9E99-26F0-4C57-A9DC-3E3352B4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CCD3-FC04-472A-A45D-40D1C2A6BBEF}" type="datetimeFigureOut">
              <a:rPr lang="zh-CN" altLang="en-US" smtClean="0"/>
              <a:t>19/01/10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9E99-26F0-4C57-A9DC-3E3352B4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5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CCD3-FC04-472A-A45D-40D1C2A6BBEF}" type="datetimeFigureOut">
              <a:rPr lang="zh-CN" altLang="en-US" smtClean="0"/>
              <a:t>19/01/10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9E99-26F0-4C57-A9DC-3E3352B4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7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CCD3-FC04-472A-A45D-40D1C2A6BBEF}" type="datetimeFigureOut">
              <a:rPr lang="zh-CN" altLang="en-US" smtClean="0"/>
              <a:t>19/01/10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9E99-26F0-4C57-A9DC-3E3352B4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2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CCD3-FC04-472A-A45D-40D1C2A6BBEF}" type="datetimeFigureOut">
              <a:rPr lang="zh-CN" altLang="en-US" smtClean="0"/>
              <a:t>19/01/10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9E99-26F0-4C57-A9DC-3E3352B4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2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CCD3-FC04-472A-A45D-40D1C2A6BBEF}" type="datetimeFigureOut">
              <a:rPr lang="zh-CN" altLang="en-US" smtClean="0"/>
              <a:t>19/01/10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9E99-26F0-4C57-A9DC-3E3352B4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4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CCD3-FC04-472A-A45D-40D1C2A6BBEF}" type="datetimeFigureOut">
              <a:rPr lang="zh-CN" altLang="en-US" smtClean="0"/>
              <a:t>19/01/10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9E99-26F0-4C57-A9DC-3E3352B4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2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CCD3-FC04-472A-A45D-40D1C2A6BBEF}" type="datetimeFigureOut">
              <a:rPr lang="zh-CN" altLang="en-US" smtClean="0"/>
              <a:t>19/01/10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9E99-26F0-4C57-A9DC-3E3352B4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4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CCD3-FC04-472A-A45D-40D1C2A6BBEF}" type="datetimeFigureOut">
              <a:rPr lang="zh-CN" altLang="en-US" smtClean="0"/>
              <a:t>19/01/10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9E99-26F0-4C57-A9DC-3E3352B4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1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CCD3-FC04-472A-A45D-40D1C2A6BBEF}" type="datetimeFigureOut">
              <a:rPr lang="zh-CN" altLang="en-US" smtClean="0"/>
              <a:t>19/01/10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9E99-26F0-4C57-A9DC-3E3352B4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5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CCD3-FC04-472A-A45D-40D1C2A6BBEF}" type="datetimeFigureOut">
              <a:rPr lang="zh-CN" altLang="en-US" smtClean="0"/>
              <a:t>19/01/10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9E99-26F0-4C57-A9DC-3E3352B4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6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CCD3-FC04-472A-A45D-40D1C2A6BBEF}" type="datetimeFigureOut">
              <a:rPr lang="zh-CN" altLang="en-US" smtClean="0"/>
              <a:t>19/01/10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69E99-26F0-4C57-A9DC-3E3352B41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4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9169FA-CA36-4C8F-BFB1-4F51C2176090}"/>
              </a:ext>
            </a:extLst>
          </p:cNvPr>
          <p:cNvSpPr txBox="1"/>
          <p:nvPr/>
        </p:nvSpPr>
        <p:spPr>
          <a:xfrm>
            <a:off x="962844" y="926512"/>
            <a:ext cx="74908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卡尔曼滤波（</a:t>
            </a:r>
            <a:r>
              <a:rPr lang="en-US" altLang="zh-CN" dirty="0"/>
              <a:t>Kalman filtering</a:t>
            </a:r>
            <a:r>
              <a:rPr lang="zh-CN" altLang="en-US" dirty="0"/>
              <a:t>）一种利用线性系统状态方程，通过系统输入输出观测数据，对系统状态进行最优估计的算法。由于观测数据中包括系统中的噪声和干扰的影响，所以最优估计也可看作是滤波过程。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斯坦利</a:t>
            </a:r>
            <a:r>
              <a:rPr lang="en-US" altLang="zh-CN" dirty="0"/>
              <a:t>·</a:t>
            </a:r>
            <a:r>
              <a:rPr lang="zh-CN" altLang="en-US" dirty="0"/>
              <a:t>施密特</a:t>
            </a:r>
            <a:r>
              <a:rPr lang="en-US" altLang="zh-CN" dirty="0"/>
              <a:t>(Stanley Schmidt)</a:t>
            </a:r>
            <a:r>
              <a:rPr lang="zh-CN" altLang="en-US" dirty="0"/>
              <a:t>首次实现了卡尔曼滤波器。卡尔曼在</a:t>
            </a:r>
            <a:r>
              <a:rPr lang="en-US" altLang="zh-CN" dirty="0"/>
              <a:t>NASA</a:t>
            </a:r>
            <a:r>
              <a:rPr lang="zh-CN" altLang="en-US" dirty="0"/>
              <a:t>埃姆斯研究中心访问时，发现他的方法对于解决阿波罗计划的轨道预测很有用，后来阿波罗飞船的导航电脑使用了这种滤波器。 关于这种滤波器的论文由</a:t>
            </a:r>
            <a:r>
              <a:rPr lang="en-US" altLang="zh-CN" dirty="0" err="1"/>
              <a:t>Swerling</a:t>
            </a:r>
            <a:r>
              <a:rPr lang="en-US" altLang="zh-CN" dirty="0"/>
              <a:t> (1958), Kalman (1960)</a:t>
            </a:r>
            <a:r>
              <a:rPr lang="zh-CN" altLang="en-US" dirty="0"/>
              <a:t>与 </a:t>
            </a:r>
            <a:r>
              <a:rPr lang="en-US" altLang="zh-CN" dirty="0"/>
              <a:t>Kalman and </a:t>
            </a:r>
            <a:r>
              <a:rPr lang="en-US" altLang="zh-CN" dirty="0" err="1"/>
              <a:t>Bucy</a:t>
            </a:r>
            <a:r>
              <a:rPr lang="en-US" altLang="zh-CN" dirty="0"/>
              <a:t> (1961)</a:t>
            </a:r>
            <a:r>
              <a:rPr lang="zh-CN" altLang="en-US" dirty="0"/>
              <a:t>发表。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数据滤波是去除噪声还原真实数据的一种数据处理技术</a:t>
            </a:r>
            <a:r>
              <a:rPr lang="en-US" altLang="zh-CN" dirty="0"/>
              <a:t>, Kalman</a:t>
            </a:r>
            <a:r>
              <a:rPr lang="zh-CN" altLang="en-US" dirty="0"/>
              <a:t>滤波在测量方差已知的情况下能够从一系列存在测量噪声的数据中，估计动态系统的状态</a:t>
            </a:r>
            <a:r>
              <a:rPr lang="en-US" altLang="zh-CN" dirty="0"/>
              <a:t>. </a:t>
            </a:r>
            <a:r>
              <a:rPr lang="zh-CN" altLang="en-US" dirty="0"/>
              <a:t>由于</a:t>
            </a:r>
            <a:r>
              <a:rPr lang="en-US" altLang="zh-CN" dirty="0"/>
              <a:t>, </a:t>
            </a:r>
            <a:r>
              <a:rPr lang="zh-CN" altLang="en-US" dirty="0"/>
              <a:t>它便于计算机编程实现</a:t>
            </a:r>
            <a:r>
              <a:rPr lang="en-US" altLang="zh-CN" dirty="0"/>
              <a:t>, </a:t>
            </a:r>
            <a:r>
              <a:rPr lang="zh-CN" altLang="en-US" dirty="0"/>
              <a:t>并能够对现场采集的数据进行实时的更新和处理</a:t>
            </a:r>
            <a:r>
              <a:rPr lang="en-US" altLang="zh-CN" dirty="0"/>
              <a:t>, Kalman</a:t>
            </a:r>
            <a:r>
              <a:rPr lang="zh-CN" altLang="en-US" dirty="0"/>
              <a:t>滤波是目前应用最为广泛的滤波方法</a:t>
            </a:r>
            <a:r>
              <a:rPr lang="en-US" altLang="zh-CN" dirty="0"/>
              <a:t>, </a:t>
            </a:r>
            <a:r>
              <a:rPr lang="zh-CN" altLang="en-US" dirty="0"/>
              <a:t>在通信</a:t>
            </a:r>
            <a:r>
              <a:rPr lang="en-US" altLang="zh-CN" dirty="0"/>
              <a:t>, </a:t>
            </a:r>
            <a:r>
              <a:rPr lang="zh-CN" altLang="en-US" dirty="0"/>
              <a:t>导航</a:t>
            </a:r>
            <a:r>
              <a:rPr lang="en-US" altLang="zh-CN" dirty="0"/>
              <a:t>, </a:t>
            </a:r>
            <a:r>
              <a:rPr lang="zh-CN" altLang="en-US" dirty="0"/>
              <a:t>制导与控制等多领域得到了较好的应用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26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9F2C20-7CAA-4BA6-9572-5C5B83F32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432" y="878064"/>
            <a:ext cx="6709198" cy="56408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DE8BAD0-AB14-46EF-9DBC-C16A080B4260}"/>
              </a:ext>
            </a:extLst>
          </p:cNvPr>
          <p:cNvSpPr txBox="1"/>
          <p:nvPr/>
        </p:nvSpPr>
        <p:spPr>
          <a:xfrm>
            <a:off x="417839" y="248282"/>
            <a:ext cx="7866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Kalman</a:t>
            </a:r>
            <a:r>
              <a:rPr lang="zh-CN" altLang="en-US" dirty="0"/>
              <a:t>滤波：</a:t>
            </a:r>
            <a:endParaRPr lang="en-US" altLang="zh-CN" dirty="0"/>
          </a:p>
          <a:p>
            <a:r>
              <a:rPr lang="en-US" altLang="zh-CN" dirty="0"/>
              <a:t>GPS</a:t>
            </a:r>
            <a:r>
              <a:rPr lang="zh-CN" altLang="en-US" dirty="0"/>
              <a:t>得到的坐标中含有噪音。</a:t>
            </a:r>
            <a:endParaRPr lang="en-US" altLang="zh-CN" dirty="0"/>
          </a:p>
          <a:p>
            <a:r>
              <a:rPr lang="zh-CN" altLang="en-US" dirty="0"/>
              <a:t>借助</a:t>
            </a:r>
            <a:r>
              <a:rPr lang="en-US" altLang="zh-CN" dirty="0"/>
              <a:t>Kalman</a:t>
            </a:r>
            <a:r>
              <a:rPr lang="zh-CN" altLang="en-US" dirty="0"/>
              <a:t>滤波可以修正</a:t>
            </a:r>
            <a:r>
              <a:rPr lang="en-US" altLang="zh-CN" dirty="0"/>
              <a:t>GPS</a:t>
            </a:r>
            <a:r>
              <a:rPr lang="zh-CN" altLang="en-US" dirty="0"/>
              <a:t>误差，随之时间演化，最终基本贴近真实解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1FD8E1-02F6-4C43-A930-74DF06B48618}"/>
              </a:ext>
            </a:extLst>
          </p:cNvPr>
          <p:cNvSpPr txBox="1"/>
          <p:nvPr/>
        </p:nvSpPr>
        <p:spPr>
          <a:xfrm>
            <a:off x="212365" y="1568408"/>
            <a:ext cx="306373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模拟匀速行驶的船舶</a:t>
            </a:r>
            <a:r>
              <a:rPr lang="en-US" altLang="zh-CN" sz="1100" dirty="0"/>
              <a:t>,</a:t>
            </a:r>
            <a:r>
              <a:rPr lang="zh-CN" altLang="en-US" sz="1100" dirty="0"/>
              <a:t>航速</a:t>
            </a:r>
            <a:r>
              <a:rPr lang="en-US" altLang="zh-CN" sz="1100" dirty="0"/>
              <a:t>=15</a:t>
            </a:r>
            <a:r>
              <a:rPr lang="zh-CN" altLang="en-US" sz="1100" dirty="0"/>
              <a:t>节</a:t>
            </a:r>
            <a:r>
              <a:rPr lang="en-US" altLang="zh-CN" sz="1100" dirty="0"/>
              <a:t>(7.71 m/s)</a:t>
            </a:r>
          </a:p>
          <a:p>
            <a:r>
              <a:rPr lang="zh-CN" altLang="en-US" sz="1100" dirty="0"/>
              <a:t>航行方向与</a:t>
            </a:r>
            <a:r>
              <a:rPr lang="en-US" altLang="zh-CN" sz="1100" dirty="0"/>
              <a:t>x</a:t>
            </a:r>
            <a:r>
              <a:rPr lang="zh-CN" altLang="en-US" sz="1100" dirty="0"/>
              <a:t>轴夹角为</a:t>
            </a:r>
            <a:r>
              <a:rPr lang="en-US" altLang="zh-CN" sz="1100" dirty="0"/>
              <a:t>53.13°</a:t>
            </a:r>
          </a:p>
          <a:p>
            <a:r>
              <a:rPr lang="zh-CN" altLang="en-US" sz="1100" dirty="0"/>
              <a:t>即 </a:t>
            </a:r>
            <a:r>
              <a:rPr lang="en-US" altLang="zh-CN" sz="1100" dirty="0" err="1"/>
              <a:t>Vx</a:t>
            </a:r>
            <a:r>
              <a:rPr lang="en-US" altLang="zh-CN" sz="1100" dirty="0"/>
              <a:t> = 12</a:t>
            </a:r>
            <a:r>
              <a:rPr lang="zh-CN" altLang="en-US" sz="1100" dirty="0"/>
              <a:t>节  </a:t>
            </a:r>
            <a:r>
              <a:rPr lang="en-US" altLang="zh-CN" sz="1100" dirty="0" err="1"/>
              <a:t>Vy</a:t>
            </a:r>
            <a:r>
              <a:rPr lang="en-US" altLang="zh-CN" sz="1100" dirty="0"/>
              <a:t>=9</a:t>
            </a:r>
            <a:r>
              <a:rPr lang="zh-CN" altLang="en-US" sz="1100" dirty="0"/>
              <a:t>节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其真实航行轨迹为蓝色星号标注</a:t>
            </a:r>
            <a:endParaRPr lang="en-US" altLang="zh-CN" sz="1100" dirty="0"/>
          </a:p>
          <a:p>
            <a:r>
              <a:rPr lang="en-US" altLang="zh-CN" sz="1100" dirty="0"/>
              <a:t>GPS</a:t>
            </a:r>
            <a:r>
              <a:rPr lang="zh-CN" altLang="en-US" sz="1100" dirty="0"/>
              <a:t>每秒定义一次，读数为红色十字</a:t>
            </a:r>
            <a:endParaRPr lang="en-US" altLang="zh-CN" sz="1100" dirty="0"/>
          </a:p>
          <a:p>
            <a:r>
              <a:rPr lang="en-US" altLang="zh-CN" sz="1100" dirty="0"/>
              <a:t>Kalman</a:t>
            </a:r>
            <a:r>
              <a:rPr lang="zh-CN" altLang="en-US" sz="1100" dirty="0"/>
              <a:t>矫正结果为青色线条</a:t>
            </a:r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可以看出</a:t>
            </a:r>
            <a:r>
              <a:rPr lang="en-US" altLang="zh-CN" sz="1100" dirty="0"/>
              <a:t>GPS</a:t>
            </a:r>
            <a:r>
              <a:rPr lang="zh-CN" altLang="en-US" sz="1100" dirty="0"/>
              <a:t>直接读书约有数十米误差时，</a:t>
            </a:r>
            <a:endParaRPr lang="en-US" altLang="zh-CN" sz="1100" dirty="0"/>
          </a:p>
          <a:p>
            <a:r>
              <a:rPr lang="en-US" altLang="zh-CN" sz="1100" dirty="0"/>
              <a:t>Kalman</a:t>
            </a:r>
            <a:r>
              <a:rPr lang="zh-CN" altLang="en-US" sz="1100" dirty="0"/>
              <a:t>矫正结果仍然能够给出相当好的估计值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经过</a:t>
            </a:r>
            <a:r>
              <a:rPr lang="en-US" altLang="zh-CN" sz="1100" dirty="0"/>
              <a:t>Kalman</a:t>
            </a:r>
            <a:r>
              <a:rPr lang="zh-CN" altLang="en-US" sz="1100" dirty="0"/>
              <a:t>矫正的坐标可以提升定位精度</a:t>
            </a:r>
            <a:endParaRPr lang="en-US" altLang="zh-CN" sz="1100" dirty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216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325</Words>
  <Application>Microsoft Office PowerPoint</Application>
  <PresentationFormat>全屏显示(4:3)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Xu</dc:creator>
  <cp:lastModifiedBy>Peng Xu</cp:lastModifiedBy>
  <cp:revision>4</cp:revision>
  <dcterms:created xsi:type="dcterms:W3CDTF">2019-01-10T09:11:11Z</dcterms:created>
  <dcterms:modified xsi:type="dcterms:W3CDTF">2019-01-10T09:25:56Z</dcterms:modified>
</cp:coreProperties>
</file>