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37AE-4A8C-423E-86C1-A5A91392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33E34-A262-4DDA-8DEF-AA0894DA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79C4C-B961-4E75-BA9B-B0C3BDF8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F8B6B-7B1C-45DF-8FE1-317C6B6D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EDB55-C119-4243-A742-F02F38CF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5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DFF52-687E-40C6-83E3-764A8EAD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DB63C-8A55-4E77-9E44-03CC0A11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2EDC3-9D43-4571-824B-24C581F4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F4956-8944-4CC2-A6FE-AF913B8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E1A3C-BAC7-4325-AAA6-33EFB31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58CE6-52D6-43AA-BB3F-EE4F810F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71820-C5EC-4352-8FF4-C574148CD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B8439-7CFE-406A-AAE3-E501E777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8C54F-27CB-4D24-8BA6-CEA4B77C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7012-8FEF-4360-A524-D77031E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256A-785B-4BE7-9AE6-DDF085A4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C1396-FF4F-4797-A735-8D4C5F64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125C5-0CB5-4C26-996A-FBCEE9F4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684B4-81CD-46C9-BF19-21ACBCA8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9F49A-87DA-44E5-9BD5-8461A283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BA5D2-B0B2-43A4-AB42-33CA1BA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06A95-4B89-4750-B380-2DC3041A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CD189-4AE3-4826-A937-F163239A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69207-6095-4928-AB9D-4FBF303B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B2CA8-EEFC-45A8-B3F7-E9AF8F6B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A4D4-9C22-4F51-96FD-02B226CF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C52C-6FE3-4255-AEE7-B35E9DDB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03445-0953-42F7-970A-547E0B355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367D-B655-45CC-9404-6CAC782B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AFA37-E2C3-4183-9C92-2610E6B7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EDBFD-DE59-4B4B-9D71-8985A1E9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BE843-8428-4946-8038-2209C2EC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675D8-9F62-4431-AAB4-B54D7674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54296-3A53-454C-8E13-9AAEC742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0B5B1-4AF1-4570-809F-C491E31A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1F39BC-6E7E-494E-BC3D-302016355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AA3BEF-A8BC-4183-A3AF-E6E3F750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74A647-D7CB-4051-8B69-32A22E9C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58D8E-20D1-4FA0-9EF0-92834ABC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69A83-8FA0-4343-A1A2-DC869DA4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2E807-9F87-4083-8F4D-4149EC1C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DA825-45DB-4E9C-B6D0-94E46EBE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41E2B-5103-4E3B-852D-C762E80A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1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672F0-B8B4-4467-BA98-D8254EF9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2E7FE4-D29F-4073-B53B-64C0BD5B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6137E-2C85-4729-A6E7-265C56CA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892A-0A4A-4E9C-890D-4427DB52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1054B-9466-47F9-92C0-5634CDED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8B501C-ED04-42F1-96B5-47003E33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037CC-733E-4532-ACC2-438EC95D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3886A-0126-427B-B374-43DBDF2F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BECF7-91A0-49AE-835C-701244E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A41A3-6B60-434C-8F2F-CD5BD632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8A3505-2518-418C-94F9-E581DC7A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7B622-D4FB-46D0-AFDE-FCA6A3C7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33E02-2CC1-4F4A-8F67-0B220576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52B80-916C-4BF9-AFF5-E16EC648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CB3E9-5F53-4A49-AFD4-EE902C42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C130D-A244-4FB7-9700-8CCD0177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65B4E-C809-42A2-98DA-98ECFEC5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0CB62-55CE-4591-95F1-3483F3BDC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1945-0B3C-435A-A39E-A47C495B690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5761C-E68B-44D4-972C-D7C58D259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33B8-F5E7-4D20-8516-02A671524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93DA-6F00-4EA1-80D9-B55E48A79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AB1E-4CCC-41CB-B712-7402D6F54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농심</a:t>
            </a:r>
            <a:r>
              <a:rPr lang="en-US" altLang="ko-KR"/>
              <a:t>nds </a:t>
            </a:r>
            <a:r>
              <a:rPr lang="ko-KR" altLang="en-US"/>
              <a:t>임원 면접 초안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CCB42-10C4-47C7-AFF3-B7A4FE75F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NDS</a:t>
            </a:r>
            <a:r>
              <a:rPr lang="ko-KR" altLang="en-US" b="0" i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지속 가능한 성장 전략에 대하여</a:t>
            </a:r>
            <a:endParaRPr lang="ko-KR" altLang="en-US" b="0" i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NDS</a:t>
            </a:r>
            <a:r>
              <a:rPr lang="ko-KR" altLang="en-US" b="0" i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대외 경쟁력 강화 방안에 대하여</a:t>
            </a:r>
            <a:endParaRPr lang="ko-KR" altLang="en-US" b="0" i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 NDS</a:t>
            </a:r>
            <a:r>
              <a:rPr lang="ko-KR" altLang="en-US" b="0" i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신사업 진출 아이디어에 대하여</a:t>
            </a:r>
            <a:endParaRPr lang="ko-KR" altLang="en-US" b="0" i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8E17A-544E-4F54-9B7C-D2FE5C80FACA}"/>
              </a:ext>
            </a:extLst>
          </p:cNvPr>
          <p:cNvSpPr txBox="1"/>
          <p:nvPr/>
        </p:nvSpPr>
        <p:spPr>
          <a:xfrm>
            <a:off x="205272" y="35456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농심 사업 영역</a:t>
            </a:r>
            <a:r>
              <a:rPr lang="en-US" altLang="ko-KR"/>
              <a:t>(6</a:t>
            </a:r>
            <a:r>
              <a:rPr lang="ko-KR" altLang="en-US"/>
              <a:t>가지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B4074-B521-4244-A9CD-CD4E48C73F6C}"/>
              </a:ext>
            </a:extLst>
          </p:cNvPr>
          <p:cNvSpPr txBox="1"/>
          <p:nvPr/>
        </p:nvSpPr>
        <p:spPr>
          <a:xfrm>
            <a:off x="205273" y="2055845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96017-485B-4250-AA57-6AF96433BB79}"/>
              </a:ext>
            </a:extLst>
          </p:cNvPr>
          <p:cNvSpPr txBox="1"/>
          <p:nvPr/>
        </p:nvSpPr>
        <p:spPr>
          <a:xfrm>
            <a:off x="205273" y="2674776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IT </a:t>
            </a:r>
            <a:r>
              <a:rPr lang="ko-KR" altLang="en-US"/>
              <a:t>아웃소싱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C2C9D-004C-4CC1-8853-C94A2A67C0C3}"/>
              </a:ext>
            </a:extLst>
          </p:cNvPr>
          <p:cNvSpPr txBox="1"/>
          <p:nvPr/>
        </p:nvSpPr>
        <p:spPr>
          <a:xfrm>
            <a:off x="205273" y="329370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클라우드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97817-10E5-4B04-A6E7-FC07414E750F}"/>
              </a:ext>
            </a:extLst>
          </p:cNvPr>
          <p:cNvSpPr txBox="1"/>
          <p:nvPr/>
        </p:nvSpPr>
        <p:spPr>
          <a:xfrm>
            <a:off x="205273" y="3912638"/>
            <a:ext cx="23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식품안전</a:t>
            </a:r>
            <a:r>
              <a:rPr lang="en-US" altLang="ko-KR"/>
              <a:t>(</a:t>
            </a:r>
            <a:r>
              <a:rPr lang="ko-KR" altLang="en-US"/>
              <a:t>블록체인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E8101-DF4A-4687-A518-E3599E7016C2}"/>
              </a:ext>
            </a:extLst>
          </p:cNvPr>
          <p:cNvSpPr txBox="1"/>
          <p:nvPr/>
        </p:nvSpPr>
        <p:spPr>
          <a:xfrm>
            <a:off x="205273" y="4451486"/>
            <a:ext cx="23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iT </a:t>
            </a:r>
            <a:r>
              <a:rPr lang="ko-KR" altLang="en-US"/>
              <a:t>솔루션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CE12-2DF0-43DC-9F75-4492A4E15567}"/>
              </a:ext>
            </a:extLst>
          </p:cNvPr>
          <p:cNvSpPr txBox="1"/>
          <p:nvPr/>
        </p:nvSpPr>
        <p:spPr>
          <a:xfrm>
            <a:off x="205273" y="4990334"/>
            <a:ext cx="23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헬스케어</a:t>
            </a:r>
          </a:p>
        </p:txBody>
      </p:sp>
    </p:spTree>
    <p:extLst>
      <p:ext uri="{BB962C8B-B14F-4D97-AF65-F5344CB8AC3E}">
        <p14:creationId xmlns:p14="http://schemas.microsoft.com/office/powerpoint/2010/main" val="421364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Office 테마</vt:lpstr>
      <vt:lpstr>농심nds 임원 면접 초안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농심nds 임원 면접 초안 </dc:title>
  <dc:creator>이호성</dc:creator>
  <cp:lastModifiedBy>이호성</cp:lastModifiedBy>
  <cp:revision>2</cp:revision>
  <dcterms:created xsi:type="dcterms:W3CDTF">2021-11-17T04:28:59Z</dcterms:created>
  <dcterms:modified xsi:type="dcterms:W3CDTF">2021-11-17T06:39:17Z</dcterms:modified>
</cp:coreProperties>
</file>