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4" r:id="rId4"/>
    <p:sldId id="265" r:id="rId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6" autoAdjust="0"/>
    <p:restoredTop sz="94660"/>
  </p:normalViewPr>
  <p:slideViewPr>
    <p:cSldViewPr>
      <p:cViewPr varScale="1">
        <p:scale>
          <a:sx n="48" d="100"/>
          <a:sy n="48" d="100"/>
        </p:scale>
        <p:origin x="60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0A586-33AD-4A22-AB3A-05356BC5B499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33B1C-5338-4282-BC5C-B5BC5EDB3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1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33B1C-5338-4282-BC5C-B5BC5EDB3D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3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401800" y="0"/>
            <a:ext cx="3886200" cy="10287000"/>
            <a:chOff x="14199971" y="104763"/>
            <a:chExt cx="4000864" cy="10287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1056903" y="3247831"/>
              <a:ext cx="10287000" cy="40008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28171" y="5014015"/>
            <a:ext cx="6952381" cy="48161"/>
            <a:chOff x="13928171" y="5014015"/>
            <a:chExt cx="6952381" cy="481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3928171" y="5014015"/>
              <a:ext cx="6952381" cy="481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264437" y="1040552"/>
            <a:ext cx="232911" cy="265020"/>
            <a:chOff x="17264437" y="1040552"/>
            <a:chExt cx="232911" cy="2650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64437" y="1040552"/>
              <a:ext cx="232911" cy="265020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215887" y="3467471"/>
            <a:ext cx="1199915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NDS </a:t>
            </a:r>
            <a:r>
              <a:rPr lang="ko-KR" altLang="en-US" sz="13000" dirty="0" smtClean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임원 면접</a:t>
            </a:r>
            <a:endParaRPr lang="ko-KR" altLang="en-US" sz="13000" dirty="0">
              <a:solidFill>
                <a:srgbClr val="00B05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9200" y="5676000"/>
            <a:ext cx="1410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NDS</a:t>
            </a:r>
            <a:r>
              <a:rPr lang="ko-KR" altLang="en-US" sz="5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신사업 진출 아이디어 </a:t>
            </a:r>
            <a:r>
              <a:rPr lang="en-US" altLang="ko-KR" sz="5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5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원격 </a:t>
            </a:r>
            <a:r>
              <a:rPr lang="ko-KR" altLang="en-US" sz="5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의료 </a:t>
            </a:r>
            <a:r>
              <a:rPr lang="ko-KR" altLang="en-US" sz="5400" dirty="0" smtClean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서비스</a:t>
            </a:r>
            <a:endParaRPr lang="ko-KR" altLang="en-US" sz="5400" dirty="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859000" y="8731411"/>
            <a:ext cx="419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SI</a:t>
            </a:r>
            <a:r>
              <a:rPr lang="ko-KR" altLang="en-US" sz="4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개발 직무</a:t>
            </a:r>
            <a:endParaRPr lang="en-US" altLang="ko-KR" sz="40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sz="4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지원자 </a:t>
            </a:r>
            <a:r>
              <a:rPr lang="ko-KR" altLang="en-US" sz="4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이호성</a:t>
            </a:r>
            <a:endParaRPr lang="en-US" altLang="ko-KR" sz="4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20" y="-3491"/>
            <a:ext cx="18286379" cy="2114519"/>
            <a:chOff x="-800000" y="-247619"/>
            <a:chExt cx="19352381" cy="33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618343" y="4058478"/>
            <a:ext cx="118453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점점 더 </a:t>
            </a:r>
            <a:r>
              <a:rPr lang="ko-KR" altLang="en-US" sz="3000" dirty="0" err="1" smtClean="0"/>
              <a:t>언택트</a:t>
            </a:r>
            <a:r>
              <a:rPr lang="ko-KR" altLang="en-US" sz="3000" dirty="0" smtClean="0"/>
              <a:t> 소비 경험은 하나의 일상적 라이프 스타일로 정착될 것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45" name="TextBox 44"/>
          <p:cNvSpPr txBox="1"/>
          <p:nvPr/>
        </p:nvSpPr>
        <p:spPr>
          <a:xfrm>
            <a:off x="651473" y="3098438"/>
            <a:ext cx="122263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</a:rPr>
              <a:t>COVID-19 </a:t>
            </a:r>
            <a:r>
              <a:rPr lang="ko-KR" altLang="en-US" sz="3000" dirty="0" err="1" smtClean="0">
                <a:solidFill>
                  <a:srgbClr val="FF0000"/>
                </a:solidFill>
              </a:rPr>
              <a:t>팬데믹</a:t>
            </a:r>
            <a:r>
              <a:rPr lang="ko-KR" altLang="en-US" sz="3000" dirty="0" err="1" smtClean="0"/>
              <a:t>을</a:t>
            </a:r>
            <a:r>
              <a:rPr lang="ko-KR" altLang="en-US" sz="3000" dirty="0" smtClean="0"/>
              <a:t> 통해 비대면 수요를 폭발적으로 증가시킴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47" name="TextBox 46"/>
          <p:cNvSpPr txBox="1"/>
          <p:nvPr/>
        </p:nvSpPr>
        <p:spPr>
          <a:xfrm>
            <a:off x="651473" y="622881"/>
            <a:ext cx="129883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/>
              <a:t>COVID-19</a:t>
            </a:r>
            <a:r>
              <a:rPr lang="ko-KR" altLang="en-US" sz="5000" dirty="0" smtClean="0"/>
              <a:t>의 영향을 통한 헬스케어 서비스 </a:t>
            </a:r>
            <a:r>
              <a:rPr lang="ko-KR" altLang="en-US" sz="5000" dirty="0" smtClean="0"/>
              <a:t>전망</a:t>
            </a:r>
            <a:endParaRPr lang="ko-KR" altLang="en-US" sz="5000" dirty="0"/>
          </a:p>
        </p:txBody>
      </p:sp>
      <p:sp>
        <p:nvSpPr>
          <p:cNvPr id="48" name="TextBox 47"/>
          <p:cNvSpPr txBox="1"/>
          <p:nvPr/>
        </p:nvSpPr>
        <p:spPr>
          <a:xfrm>
            <a:off x="618343" y="5026801"/>
            <a:ext cx="16069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이러한 상황을 통해 비대면 디지털 기술 기반 건강관리 서비스가 소비자의 우호적인 반응을 이끌어내고 있다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10402957" y="7769158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-&gt;</a:t>
            </a:r>
            <a:r>
              <a:rPr lang="ko-KR" altLang="en-US" sz="3000" dirty="0" smtClean="0"/>
              <a:t>의료 서비스에서도 </a:t>
            </a:r>
            <a:r>
              <a:rPr lang="en-US" altLang="ko-KR" sz="3000" dirty="0" smtClean="0"/>
              <a:t>“</a:t>
            </a:r>
            <a:r>
              <a:rPr lang="ko-KR" altLang="en-US" sz="3000" dirty="0" err="1" smtClean="0"/>
              <a:t>언택트</a:t>
            </a:r>
            <a:r>
              <a:rPr lang="en-US" altLang="ko-KR" sz="3000" dirty="0" smtClean="0"/>
              <a:t>“ </a:t>
            </a:r>
            <a:r>
              <a:rPr lang="ko-KR" altLang="en-US" sz="3000" dirty="0" smtClean="0"/>
              <a:t>서비스에 대한 수요가 증가</a:t>
            </a:r>
            <a:endParaRPr lang="ko-KR" altLang="en-US" sz="3000" dirty="0"/>
          </a:p>
        </p:txBody>
      </p:sp>
      <p:grpSp>
        <p:nvGrpSpPr>
          <p:cNvPr id="5" name="그룹 4"/>
          <p:cNvGrpSpPr/>
          <p:nvPr/>
        </p:nvGrpSpPr>
        <p:grpSpPr>
          <a:xfrm>
            <a:off x="838200" y="6461759"/>
            <a:ext cx="9525000" cy="3212729"/>
            <a:chOff x="612775" y="6121771"/>
            <a:chExt cx="9525000" cy="3212729"/>
          </a:xfrm>
        </p:grpSpPr>
        <p:pic>
          <p:nvPicPr>
            <p:cNvPr id="1026" name="Picture 2" descr="Photo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498"/>
            <a:stretch/>
          </p:blipFill>
          <p:spPr bwMode="auto">
            <a:xfrm>
              <a:off x="612775" y="6121771"/>
              <a:ext cx="9525000" cy="298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6777037"/>
              <a:ext cx="1817701" cy="2557463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9601200" y="6777037"/>
              <a:ext cx="536575" cy="2271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1620" y="-3491"/>
            <a:ext cx="18286379" cy="2114519"/>
            <a:chOff x="-800000" y="-247619"/>
            <a:chExt cx="19352381" cy="3390476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57200" y="622881"/>
            <a:ext cx="9372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원격의료의 </a:t>
            </a:r>
            <a:r>
              <a:rPr lang="ko-KR" altLang="en-US" sz="5000" smtClean="0"/>
              <a:t>정의 </a:t>
            </a:r>
            <a:r>
              <a:rPr lang="ko-KR" altLang="en-US" sz="5000" smtClean="0"/>
              <a:t>및 디지털 전환 </a:t>
            </a:r>
            <a:endParaRPr lang="ko-KR" altLang="en-US" sz="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143000" y="4858835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단순 </a:t>
            </a:r>
            <a:r>
              <a:rPr lang="ko-KR" altLang="en-US" dirty="0" smtClean="0"/>
              <a:t>진료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영상통화 등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43000" y="5671309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건강관리 모니터링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센서 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43000" y="6482126"/>
            <a:ext cx="3048000" cy="36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원격의료기기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50574" y="2610546"/>
            <a:ext cx="632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200" i="1" dirty="0" smtClean="0">
                <a:solidFill>
                  <a:schemeClr val="bg1">
                    <a:lumMod val="50000"/>
                  </a:schemeClr>
                </a:solidFill>
                <a:ea typeface="문체부 바탕체" panose="02030609000101010101" pitchFamily="17" charset="-127"/>
              </a:rPr>
              <a:t>“</a:t>
            </a:r>
            <a:r>
              <a:rPr lang="ko-KR" altLang="en-US" sz="7200" i="1" dirty="0" smtClean="0">
                <a:solidFill>
                  <a:schemeClr val="bg1">
                    <a:lumMod val="50000"/>
                  </a:schemeClr>
                </a:solidFill>
                <a:ea typeface="문체부 바탕체" panose="02030609000101010101" pitchFamily="17" charset="-127"/>
              </a:rPr>
              <a:t>원격 의료</a:t>
            </a:r>
            <a:r>
              <a:rPr lang="en-US" altLang="ko-KR" sz="7200" i="1" dirty="0" smtClean="0">
                <a:solidFill>
                  <a:schemeClr val="bg1">
                    <a:lumMod val="50000"/>
                  </a:schemeClr>
                </a:solidFill>
                <a:ea typeface="문체부 바탕체" panose="02030609000101010101" pitchFamily="17" charset="-127"/>
              </a:rPr>
              <a:t>”</a:t>
            </a:r>
            <a:endParaRPr lang="ko-KR" altLang="en-US" sz="7200" i="1" dirty="0">
              <a:solidFill>
                <a:schemeClr val="bg1">
                  <a:lumMod val="50000"/>
                </a:schemeClr>
              </a:solidFill>
              <a:ea typeface="문체부 바탕체" panose="02030609000101010101" pitchFamily="17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0574" y="4057856"/>
            <a:ext cx="17297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22222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원거리에 있는 </a:t>
            </a:r>
            <a:r>
              <a:rPr lang="ko-KR" altLang="en-US" sz="3000" dirty="0" smtClean="0">
                <a:solidFill>
                  <a:srgbClr val="22222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의료수요자와 </a:t>
            </a:r>
            <a:r>
              <a:rPr lang="ko-KR" altLang="en-US" sz="3000" dirty="0">
                <a:solidFill>
                  <a:srgbClr val="22222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의료 공급자 사이에 </a:t>
            </a:r>
            <a:r>
              <a:rPr lang="ko-KR" altLang="en-US" sz="3000" u="sng" dirty="0" smtClean="0">
                <a:solidFill>
                  <a:srgbClr val="22222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정보통신기술을 </a:t>
            </a:r>
            <a:r>
              <a:rPr lang="ko-KR" altLang="en-US" sz="3000" u="sng" dirty="0">
                <a:solidFill>
                  <a:srgbClr val="22222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이용</a:t>
            </a:r>
            <a:r>
              <a:rPr lang="ko-KR" altLang="en-US" sz="3000" dirty="0">
                <a:solidFill>
                  <a:srgbClr val="22222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하여 </a:t>
            </a:r>
            <a:r>
              <a:rPr lang="ko-KR" altLang="en-US" sz="3000" dirty="0" smtClean="0">
                <a:solidFill>
                  <a:srgbClr val="22222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의료 관련 서비스를 제공</a:t>
            </a:r>
            <a:endParaRPr lang="ko-KR" altLang="en-US" sz="3000" dirty="0"/>
          </a:p>
        </p:txBody>
      </p:sp>
      <p:sp>
        <p:nvSpPr>
          <p:cNvPr id="10" name="직사각형 9"/>
          <p:cNvSpPr/>
          <p:nvPr/>
        </p:nvSpPr>
        <p:spPr>
          <a:xfrm>
            <a:off x="463826" y="7311165"/>
            <a:ext cx="17297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 smtClean="0">
                <a:solidFill>
                  <a:srgbClr val="22222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기존의 의료 서비스 모델에서의 원격 의료 모델의 전환 가능성이 매우 높아짐</a:t>
            </a:r>
            <a:r>
              <a:rPr lang="en-US" altLang="ko-KR" sz="3000" dirty="0" smtClean="0">
                <a:solidFill>
                  <a:srgbClr val="22222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3000" dirty="0"/>
          </a:p>
        </p:txBody>
      </p:sp>
      <p:sp>
        <p:nvSpPr>
          <p:cNvPr id="14" name="직사각형 13"/>
          <p:cNvSpPr/>
          <p:nvPr/>
        </p:nvSpPr>
        <p:spPr>
          <a:xfrm>
            <a:off x="838200" y="7972345"/>
            <a:ext cx="9601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smtClean="0">
                <a:solidFill>
                  <a:srgbClr val="22222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-&gt; </a:t>
            </a:r>
            <a:r>
              <a:rPr lang="ko-KR" altLang="en-US" sz="3000" dirty="0" smtClean="0">
                <a:solidFill>
                  <a:srgbClr val="22222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의료 서비스에서의 디지털 전환이 이루어질 것</a:t>
            </a:r>
            <a:r>
              <a:rPr lang="en-US" altLang="ko-KR" sz="3000" dirty="0" smtClean="0">
                <a:solidFill>
                  <a:srgbClr val="22222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373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83096" y="3181927"/>
            <a:ext cx="1386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NDS</a:t>
            </a:r>
            <a:r>
              <a:rPr lang="ko-KR" altLang="en-US" sz="3000" dirty="0" smtClean="0"/>
              <a:t>는 </a:t>
            </a:r>
            <a:r>
              <a:rPr lang="ko-KR" altLang="en-US" sz="3000" dirty="0" smtClean="0"/>
              <a:t>삼육서울병원 등의 대형 의료기관 솔루션 제공 경험이 </a:t>
            </a:r>
            <a:r>
              <a:rPr lang="ko-KR" altLang="en-US" sz="3000" dirty="0" smtClean="0"/>
              <a:t>있음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grpSp>
        <p:nvGrpSpPr>
          <p:cNvPr id="11" name="그룹 1001"/>
          <p:cNvGrpSpPr/>
          <p:nvPr/>
        </p:nvGrpSpPr>
        <p:grpSpPr>
          <a:xfrm>
            <a:off x="1620" y="-3491"/>
            <a:ext cx="18286379" cy="2114519"/>
            <a:chOff x="-800000" y="-247619"/>
            <a:chExt cx="19352381" cy="3390476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09600" y="622881"/>
            <a:ext cx="1120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신사업 진출에서의 농심의 역량</a:t>
            </a:r>
            <a:endParaRPr lang="ko-KR" altLang="en-US" sz="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6226" y="5335974"/>
            <a:ext cx="13484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이 </a:t>
            </a:r>
            <a:r>
              <a:rPr lang="ko-KR" altLang="en-US" sz="3000" dirty="0" smtClean="0"/>
              <a:t>분야는 </a:t>
            </a:r>
            <a:r>
              <a:rPr lang="ko-KR" altLang="en-US" sz="3000" dirty="0"/>
              <a:t>아직 법적으로 어떠한 규제</a:t>
            </a:r>
            <a:r>
              <a:rPr lang="en-US" altLang="ko-KR" sz="3000" dirty="0"/>
              <a:t>, </a:t>
            </a:r>
            <a:r>
              <a:rPr lang="ko-KR" altLang="en-US" sz="3000" dirty="0"/>
              <a:t>혹은 법적 근거가 마련되어 있지는 않음</a:t>
            </a:r>
            <a:r>
              <a:rPr lang="en-US" altLang="ko-KR" sz="3000" dirty="0"/>
              <a:t>.</a:t>
            </a:r>
            <a:r>
              <a:rPr lang="ko-KR" altLang="en-US" sz="30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096" y="7058747"/>
            <a:ext cx="13517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현재 의료계에서 이에 대한 많은 이야기가 나오고 있고</a:t>
            </a:r>
            <a:r>
              <a:rPr lang="en-US" altLang="ko-KR" sz="3000" dirty="0" smtClean="0"/>
              <a:t>,  </a:t>
            </a:r>
            <a:r>
              <a:rPr lang="ko-KR" altLang="en-US" sz="3000" dirty="0" smtClean="0"/>
              <a:t>이에 대한 준비를 통해 다른 경쟁기업 보다 앞서나갈 수 있을 것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1878496" y="3711077"/>
            <a:ext cx="1386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+ </a:t>
            </a:r>
            <a:r>
              <a:rPr lang="ko-KR" altLang="en-US" sz="3000" dirty="0" smtClean="0"/>
              <a:t>라이프 </a:t>
            </a:r>
            <a:r>
              <a:rPr lang="ko-KR" altLang="en-US" sz="3000" dirty="0" err="1" smtClean="0"/>
              <a:t>월릿과</a:t>
            </a:r>
            <a:r>
              <a:rPr lang="ko-KR" altLang="en-US" sz="3000" dirty="0" smtClean="0"/>
              <a:t> 같은 통합의료정보체계 구축 경험 </a:t>
            </a:r>
            <a:r>
              <a:rPr lang="ko-KR" altLang="en-US" sz="3000" dirty="0" smtClean="0"/>
              <a:t>有</a:t>
            </a:r>
            <a:r>
              <a:rPr lang="ko-KR" altLang="en-US" sz="3000" dirty="0" smtClean="0"/>
              <a:t> 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4489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195</Words>
  <Application>Microsoft Office PowerPoint</Application>
  <PresentationFormat>사용자 지정</PresentationFormat>
  <Paragraphs>23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?? ??</vt:lpstr>
      <vt:lpstr>경기천년제목 Light</vt:lpstr>
      <vt:lpstr>경기천년제목 Medium</vt:lpstr>
      <vt:lpstr>맑은 고딕</vt:lpstr>
      <vt:lpstr>맑은 고딕</vt:lpstr>
      <vt:lpstr>문체부 바탕체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lee</cp:lastModifiedBy>
  <cp:revision>42</cp:revision>
  <dcterms:created xsi:type="dcterms:W3CDTF">2021-11-21T20:20:54Z</dcterms:created>
  <dcterms:modified xsi:type="dcterms:W3CDTF">2021-11-21T20:38:35Z</dcterms:modified>
</cp:coreProperties>
</file>