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1" r:id="rId3"/>
    <p:sldId id="262" r:id="rId4"/>
    <p:sldId id="256" r:id="rId5"/>
    <p:sldId id="270" r:id="rId6"/>
    <p:sldId id="278" r:id="rId7"/>
    <p:sldId id="279" r:id="rId8"/>
    <p:sldId id="284" r:id="rId9"/>
    <p:sldId id="285" r:id="rId10"/>
    <p:sldId id="266" r:id="rId11"/>
    <p:sldId id="267" r:id="rId12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1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673DC-C66A-42C3-BE47-D4935B9690F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41ADC-D6FB-4345-909A-E5BCC82C6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30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417" y="1631201"/>
            <a:ext cx="3722687" cy="45844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274" y="1607851"/>
            <a:ext cx="3722687" cy="649212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275" y="2257063"/>
            <a:ext cx="3722686" cy="3958542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1374" y="2088049"/>
            <a:ext cx="12664587" cy="766763"/>
          </a:xfrm>
        </p:spPr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블록 체인 프로그래밍 체험을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통한 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S/W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18F62-DF5D-4AFE-A60B-D1C80B308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500" b="1" i="1" dirty="0" smtClean="0"/>
              <a:t>잠자고 싶다</a:t>
            </a:r>
            <a:endParaRPr lang="ko-KR" altLang="en-US" sz="2500" b="1" i="1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53718F62-DF5D-4AFE-A60B-D1C80B30869F}"/>
              </a:ext>
            </a:extLst>
          </p:cNvPr>
          <p:cNvSpPr txBox="1">
            <a:spLocks/>
          </p:cNvSpPr>
          <p:nvPr/>
        </p:nvSpPr>
        <p:spPr>
          <a:xfrm>
            <a:off x="6258756" y="4265735"/>
            <a:ext cx="1818444" cy="322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이호성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이진우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-8792"/>
            <a:ext cx="13188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57175" y="2931"/>
            <a:ext cx="13188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885" y="6717323"/>
            <a:ext cx="11925290" cy="131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6022" y="2931"/>
            <a:ext cx="11925290" cy="131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142B0-7B6A-42A8-B871-102677724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44" y="2580420"/>
            <a:ext cx="7258050" cy="766763"/>
          </a:xfrm>
        </p:spPr>
        <p:txBody>
          <a:bodyPr/>
          <a:lstStyle/>
          <a:p>
            <a:r>
              <a:rPr lang="en-US" altLang="ko-KR" sz="7000" dirty="0" err="1" smtClean="0"/>
              <a:t>QnA</a:t>
            </a:r>
            <a:endParaRPr lang="ko-KR" altLang="en-US" sz="7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5CB70E-62EA-4710-B651-25388129F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i="1" dirty="0" smtClean="0"/>
              <a:t>잠자고 싶다</a:t>
            </a:r>
            <a:endParaRPr lang="ko-KR" altLang="en-US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0" y="-8792"/>
            <a:ext cx="13188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57175" y="2931"/>
            <a:ext cx="13188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885" y="6717323"/>
            <a:ext cx="11925290" cy="131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6022" y="2931"/>
            <a:ext cx="11925290" cy="131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142B0-7B6A-42A8-B871-102677724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5CB70E-62EA-4710-B651-25388129F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i="1" dirty="0" smtClean="0"/>
              <a:t>잠 자 고 싶 다</a:t>
            </a:r>
            <a:endParaRPr lang="ko-KR" altLang="en-US" b="1" i="1" dirty="0"/>
          </a:p>
        </p:txBody>
      </p:sp>
      <p:sp>
        <p:nvSpPr>
          <p:cNvPr id="4" name="직사각형 3"/>
          <p:cNvSpPr/>
          <p:nvPr/>
        </p:nvSpPr>
        <p:spPr>
          <a:xfrm>
            <a:off x="0" y="-8792"/>
            <a:ext cx="13188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57175" y="2931"/>
            <a:ext cx="13188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885" y="6717323"/>
            <a:ext cx="11925290" cy="131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6022" y="2931"/>
            <a:ext cx="11925290" cy="1318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87388" y="4966402"/>
            <a:ext cx="4754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중간 과정 연구결과와 시연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99062" y="4160433"/>
            <a:ext cx="21162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4. 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시행착오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3687388" y="3419998"/>
            <a:ext cx="40559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연구개발 내용 및 방법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99062" y="2679563"/>
            <a:ext cx="18727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피드백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7388" y="1999580"/>
            <a:ext cx="45255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3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제안 발표 이후 달라진 </a:t>
            </a:r>
            <a:r>
              <a:rPr lang="ko-KR" altLang="en-US" sz="3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</a:t>
            </a:r>
            <a:endParaRPr lang="en-US" altLang="ko-KR" sz="3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80472"/>
            <a:ext cx="3115603" cy="457517"/>
          </a:xfrm>
        </p:spPr>
        <p:txBody>
          <a:bodyPr>
            <a:normAutofit fontScale="92500"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제안 발표 이후 달라진 점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518" y="2286518"/>
            <a:ext cx="104645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45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작업 </a:t>
            </a:r>
            <a:r>
              <a:rPr lang="ko-KR" altLang="en-US" sz="45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도구 </a:t>
            </a:r>
            <a:r>
              <a:rPr lang="ko-KR" altLang="en-US" sz="45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환경 선정</a:t>
            </a:r>
            <a:endParaRPr lang="en-US" altLang="ko-KR" sz="45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5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45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4500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블록체인</a:t>
            </a:r>
            <a:r>
              <a:rPr lang="ko-KR" altLang="en-US" sz="45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45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관련 개념을 </a:t>
            </a:r>
            <a:r>
              <a:rPr lang="ko-KR" altLang="en-US" sz="45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중점적으로 개발 시작</a:t>
            </a:r>
            <a:endParaRPr lang="ko-KR" altLang="en-US" sz="45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B0CE87A-74A9-4724-8CC7-636D04D7D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80472"/>
            <a:ext cx="1132205" cy="45751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피드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85787" y="11788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787" y="1856969"/>
            <a:ext cx="716414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5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대상 연령층 선정 </a:t>
            </a:r>
            <a:r>
              <a:rPr lang="en-US" altLang="ko-KR" sz="5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 </a:t>
            </a:r>
            <a:r>
              <a:rPr lang="ko-KR" altLang="en-US" sz="5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대학생</a:t>
            </a:r>
            <a:endParaRPr lang="en-US" altLang="ko-KR" sz="50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5786" y="3428265"/>
            <a:ext cx="361349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5000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활용성</a:t>
            </a:r>
            <a:r>
              <a:rPr lang="ko-KR" altLang="en-US" sz="50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측면</a:t>
            </a:r>
            <a:endParaRPr lang="en-US" altLang="ko-KR" sz="50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5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29" y="3099730"/>
            <a:ext cx="7158610" cy="3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19" y="380472"/>
            <a:ext cx="3018889" cy="45751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연구개발 내용 및 방법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2E6B9-C15A-4432-BA50-BF30E3108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020" y="837989"/>
            <a:ext cx="1715424" cy="34089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연구개발 내용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07146" y="2499797"/>
            <a:ext cx="8835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40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Github</a:t>
            </a:r>
            <a:r>
              <a:rPr lang="ko-KR" altLang="en-US" sz="4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통한 협업</a:t>
            </a:r>
            <a:endParaRPr lang="en-US" altLang="ko-KR" sz="4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4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4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4000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블록체인</a:t>
            </a:r>
            <a:r>
              <a:rPr lang="ko-KR" altLang="en-US" sz="4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학습 및 특강</a:t>
            </a:r>
            <a:endParaRPr lang="en-US" altLang="ko-KR" sz="40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0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1998" y="2429989"/>
            <a:ext cx="8214536" cy="1479859"/>
          </a:xfrm>
        </p:spPr>
        <p:txBody>
          <a:bodyPr>
            <a:noAutofit/>
          </a:bodyPr>
          <a:lstStyle/>
          <a:p>
            <a:pPr algn="ctr"/>
            <a:r>
              <a:rPr lang="ko-KR" altLang="en-US" sz="10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시행 착오</a:t>
            </a:r>
            <a:endParaRPr lang="ko-KR" altLang="en-US" sz="10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52550" y="1514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7699" y="942764"/>
            <a:ext cx="1627750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540" y="380472"/>
            <a:ext cx="2116595" cy="45751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앞으로의 일정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2E6B9-C15A-4432-BA50-BF30E3108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020" y="837989"/>
            <a:ext cx="1715424" cy="34089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연구 개발 일정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5170" y="1817749"/>
            <a:ext cx="345799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300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세부 과제별 연구개발 일정</a:t>
            </a:r>
            <a:endParaRPr lang="ko-KR" altLang="en-US" sz="23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4" y="2556970"/>
            <a:ext cx="10833146" cy="35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1998" y="2429989"/>
            <a:ext cx="8214536" cy="1479859"/>
          </a:xfrm>
        </p:spPr>
        <p:txBody>
          <a:bodyPr>
            <a:noAutofit/>
          </a:bodyPr>
          <a:lstStyle/>
          <a:p>
            <a:pPr algn="ctr"/>
            <a:r>
              <a:rPr lang="ko-KR" altLang="en-US" sz="10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시행 착오</a:t>
            </a:r>
            <a:endParaRPr lang="ko-KR" altLang="en-US" sz="10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52550" y="1514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7699" y="942764"/>
            <a:ext cx="1627750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1998" y="2429989"/>
            <a:ext cx="8214536" cy="1479859"/>
          </a:xfrm>
        </p:spPr>
        <p:txBody>
          <a:bodyPr>
            <a:noAutofit/>
          </a:bodyPr>
          <a:lstStyle/>
          <a:p>
            <a:pPr algn="ctr"/>
            <a:r>
              <a:rPr lang="ko-KR" altLang="en-US" sz="10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결과물 시연</a:t>
            </a:r>
            <a:endParaRPr lang="ko-KR" altLang="en-US" sz="10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52550" y="1514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7699" y="942764"/>
            <a:ext cx="1627750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103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Open Sans</vt:lpstr>
      <vt:lpstr>경기천년바탕 Bold</vt:lpstr>
      <vt:lpstr>경기천년제목 Bold</vt:lpstr>
      <vt:lpstr>경기천년제목 Light</vt:lpstr>
      <vt:lpstr>나눔스퀘어라운드 Bold</vt:lpstr>
      <vt:lpstr>나눔스퀘어라운드 ExtraBold</vt:lpstr>
      <vt:lpstr>맑은 고딕</vt:lpstr>
      <vt:lpstr>-윤고딕310</vt:lpstr>
      <vt:lpstr>-윤고딕320</vt:lpstr>
      <vt:lpstr>-윤고딕330</vt:lpstr>
      <vt:lpstr>-윤고딕350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박희규</dc:creator>
  <cp:lastModifiedBy>이 호성</cp:lastModifiedBy>
  <cp:revision>65</cp:revision>
  <cp:lastPrinted>2019-03-21T20:08:26Z</cp:lastPrinted>
  <dcterms:created xsi:type="dcterms:W3CDTF">2018-09-18T07:49:43Z</dcterms:created>
  <dcterms:modified xsi:type="dcterms:W3CDTF">2019-04-25T23:52:44Z</dcterms:modified>
</cp:coreProperties>
</file>