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48851-F55E-4E83-89EA-C645DA45A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EEA589-6172-4DA4-BCA6-DDEC36912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40592-9FF3-4904-B0E4-00D91B9E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434B6-63E0-4393-B5C4-E3B6A690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F557C-2B55-456C-B7DD-1010AEF9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6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A4D09-1582-423E-B820-4BEE6435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459B88-DD42-408D-8E78-093E04FB4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10300-30D2-455D-9C21-AE104B99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DF8D4-BC3E-4659-9DDE-3B34F9CE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5194C-82D3-4F6F-ACCC-20D9EC6B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5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19A991-D81D-4857-ACC5-79B094F0A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591B90-9432-4893-A6B5-D6AE5D35B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00269-B6AB-4F33-B44D-AB410B58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D1F67-2F42-4E95-9B7C-361A9670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B284D-87D1-4D09-BE3D-979172E2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3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B42A8-59AA-4B6F-9762-9915FD36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C782F-396A-4620-8116-0EE9D3E1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7C87E-AB5B-46E2-9B25-819216E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D9C53-FBA3-4106-981A-4F0C5AE5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23A14-9FD3-467D-99EE-0C004F3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3BDE4-446F-4EA2-B4CB-FAA4A51F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41DA54-2ED0-4393-B9CA-B80C7A4B4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3457F-884F-4000-9287-6A031830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60658-B64B-4315-BB71-2400C052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2A768C-3ECF-480F-9C71-D84E740E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58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B59CC-CBA3-4200-9AB4-0D133A5A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5E0A2-8C6C-4800-9015-C4F7F5454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F19E12-240F-418A-9CDE-68025CD06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BA1FEA-70EA-42F5-89E3-79462046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B545A-6842-4FB8-924C-CDCD7557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6F6C70-B78C-4642-9FEF-45CCC6D1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1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338D1-3AD3-485D-9121-134EC9D3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7E65D-BF83-425A-A8C2-35747CAE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3979E-64A3-4C09-8B9E-1DF44C090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97CADA-4852-44E7-8F47-4D2D54386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A40C0D-B3F9-4C04-A575-61B45C90E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313DF-608D-45F5-8BC3-2C58CD97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013100-F65B-4097-8B17-F9A3DCE6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A8195B-B505-405C-8F7F-B3F14BF2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0A15F-5747-4E65-A5AB-620E68D6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F1AC68-26A9-4341-A31D-B7293024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A29CC-1950-49BD-AF9A-8B6804FD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C5DC03-6C7F-4FEE-B6AE-C4A2DA17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90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01A0AE-3C55-4274-A5E2-19A82107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7AA99-CA39-411E-A107-ACA51018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048DDC-D0B6-4D9F-ABE2-C4987991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0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9D9B-97AB-471A-91DD-F0859D04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FFE0F-6F59-4EBA-B9C0-FC172C69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E1C1C1-2DDD-49EF-9774-6E10616E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3222B-5D7E-4E7B-A1D5-72D3D9C8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790EF2-5C4F-4F57-BC3D-E7C62C1A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C446D-3228-4DFD-83D1-E9D6BB84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7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24D5F-7783-4E3B-BB0F-8FBB2003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66A379-0150-4248-8B9B-1B13D2635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700B6-82E2-4211-B62F-4F15D1F63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3623D4-3CD3-4009-81E0-680FFE92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59814-74A8-4DE0-9E9E-993F5AC0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0E90DF-5993-4181-AC44-B0EB2A40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6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4C6BCE-2440-4CC7-90FF-A7800F63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F3269-510E-48BD-B8F8-B16AE1EE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C0670-86FD-4F5F-89A3-9C5861BFD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2840A-77FB-49E2-9AFD-4CA307880A6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C1A0D-AC60-4FB2-9374-235B8DCF8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84E5E-8FD4-4EE9-AA56-FBFA9891E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4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zdlghtjdz/healthcheckup_gui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khl2bb/2019_2_SWcapstone/tree/master/%EC%8A%B9%ED%95%98%EC%B0%A8%20%EC%9D%B8%EC%8B%9D%20%EC%B9%B4%EB%A9%94%EB%9D%BC%20%EC%86%8C%EC%8A%A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zdlghtjdz.github.io/blockstudy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github.com/zdlghtjdz/blockstud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7AAE38-4DF5-40FD-886A-451B1F597AC0}"/>
              </a:ext>
            </a:extLst>
          </p:cNvPr>
          <p:cNvSpPr txBox="1"/>
          <p:nvPr/>
        </p:nvSpPr>
        <p:spPr>
          <a:xfrm>
            <a:off x="3703971" y="3036585"/>
            <a:ext cx="47840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이호성 포트폴리오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3DC93-04BA-4F76-B188-393090CF59B3}"/>
              </a:ext>
            </a:extLst>
          </p:cNvPr>
          <p:cNvSpPr txBox="1"/>
          <p:nvPr/>
        </p:nvSpPr>
        <p:spPr>
          <a:xfrm>
            <a:off x="196833" y="6314877"/>
            <a:ext cx="264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zdlghtjdz@naver.com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89507-6CB2-4F81-8E52-B10EA59C7518}"/>
              </a:ext>
            </a:extLst>
          </p:cNvPr>
          <p:cNvSpPr txBox="1"/>
          <p:nvPr/>
        </p:nvSpPr>
        <p:spPr>
          <a:xfrm>
            <a:off x="196833" y="5969144"/>
            <a:ext cx="199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010-7190-9646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A4F6E-8CB2-4471-83D2-3950E4AA2A87}"/>
              </a:ext>
            </a:extLst>
          </p:cNvPr>
          <p:cNvSpPr txBox="1"/>
          <p:nvPr/>
        </p:nvSpPr>
        <p:spPr>
          <a:xfrm>
            <a:off x="143241" y="5426430"/>
            <a:ext cx="11205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연락처</a:t>
            </a:r>
            <a:endParaRPr lang="en-US" altLang="ko-KR" sz="2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97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7AAE38-4DF5-40FD-886A-451B1F597AC0}"/>
              </a:ext>
            </a:extLst>
          </p:cNvPr>
          <p:cNvSpPr txBox="1"/>
          <p:nvPr/>
        </p:nvSpPr>
        <p:spPr>
          <a:xfrm>
            <a:off x="826872" y="4950690"/>
            <a:ext cx="2543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호 성</a:t>
            </a:r>
            <a:r>
              <a:rPr lang="en-US" altLang="ko-KR" sz="25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5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李 浩 誠</a:t>
            </a:r>
            <a:r>
              <a:rPr lang="en-US" altLang="ko-KR" sz="25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5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 descr="사람, 의류, 소년, 젊은이(가) 표시된 사진&#10;&#10;자동 생성된 설명">
            <a:extLst>
              <a:ext uri="{FF2B5EF4-FFF2-40B4-BE49-F238E27FC236}">
                <a16:creationId xmlns:a16="http://schemas.microsoft.com/office/drawing/2014/main" id="{761BDDCE-3B84-4253-BE78-622017965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8" y="809272"/>
            <a:ext cx="3140698" cy="4041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4F6C08-5F89-4AFC-9377-DC7FB05BB989}"/>
              </a:ext>
            </a:extLst>
          </p:cNvPr>
          <p:cNvSpPr txBox="1"/>
          <p:nvPr/>
        </p:nvSpPr>
        <p:spPr>
          <a:xfrm>
            <a:off x="4620333" y="273503"/>
            <a:ext cx="19153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대내 외 활동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B35EF-AF1D-48C1-8D4D-3E85E5A1DE3B}"/>
              </a:ext>
            </a:extLst>
          </p:cNvPr>
          <p:cNvSpPr txBox="1"/>
          <p:nvPr/>
        </p:nvSpPr>
        <p:spPr>
          <a:xfrm>
            <a:off x="447844" y="5427744"/>
            <a:ext cx="361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제주대학교 컴퓨터교육과 졸업예정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AD4F7-B000-4A37-B680-28ECC2C97FE9}"/>
              </a:ext>
            </a:extLst>
          </p:cNvPr>
          <p:cNvSpPr txBox="1"/>
          <p:nvPr/>
        </p:nvSpPr>
        <p:spPr>
          <a:xfrm>
            <a:off x="4620333" y="3025381"/>
            <a:ext cx="274004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사용해본 언어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9A766-CD1B-4C03-A766-ABB0A0B6E759}"/>
              </a:ext>
            </a:extLst>
          </p:cNvPr>
          <p:cNvSpPr txBox="1"/>
          <p:nvPr/>
        </p:nvSpPr>
        <p:spPr>
          <a:xfrm>
            <a:off x="4620333" y="4118692"/>
            <a:ext cx="26760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진행했던 프로젝트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6541B-3E25-4050-AF89-AFACEDD12F35}"/>
              </a:ext>
            </a:extLst>
          </p:cNvPr>
          <p:cNvSpPr txBox="1"/>
          <p:nvPr/>
        </p:nvSpPr>
        <p:spPr>
          <a:xfrm>
            <a:off x="4877514" y="2446890"/>
            <a:ext cx="536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SKT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와 함께하는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인재 양성 프로그램 참여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2268AB-340F-4DD7-85A2-7E842A13200A}"/>
              </a:ext>
            </a:extLst>
          </p:cNvPr>
          <p:cNvSpPr txBox="1"/>
          <p:nvPr/>
        </p:nvSpPr>
        <p:spPr>
          <a:xfrm>
            <a:off x="4877514" y="1406908"/>
            <a:ext cx="53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GTU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프로그램 참여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미국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Indiana state Univ.)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A4A8CB-537B-4476-AA1B-6C62F82EA848}"/>
              </a:ext>
            </a:extLst>
          </p:cNvPr>
          <p:cNvSpPr txBox="1"/>
          <p:nvPr/>
        </p:nvSpPr>
        <p:spPr>
          <a:xfrm>
            <a:off x="4877514" y="1930632"/>
            <a:ext cx="570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K-SW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스퀘어 프로그램 참여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미국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Purdue Univ.)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D449B4-95FA-4D26-8E73-1B1A2E81C8B9}"/>
              </a:ext>
            </a:extLst>
          </p:cNvPr>
          <p:cNvSpPr txBox="1"/>
          <p:nvPr/>
        </p:nvSpPr>
        <p:spPr>
          <a:xfrm>
            <a:off x="4877514" y="886734"/>
            <a:ext cx="461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“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제주로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On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코딩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”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전문강사 일반 과정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0FB1CD-0EE1-4E6B-991A-D9C04DB14B10}"/>
              </a:ext>
            </a:extLst>
          </p:cNvPr>
          <p:cNvSpPr txBox="1"/>
          <p:nvPr/>
        </p:nvSpPr>
        <p:spPr>
          <a:xfrm>
            <a:off x="4818458" y="3592329"/>
            <a:ext cx="193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C++,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R, Python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575CE3-8B6F-4A79-9B74-7AB52352F496}"/>
              </a:ext>
            </a:extLst>
          </p:cNvPr>
          <p:cNvSpPr txBox="1"/>
          <p:nvPr/>
        </p:nvSpPr>
        <p:spPr>
          <a:xfrm>
            <a:off x="447844" y="5794924"/>
            <a:ext cx="361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개인블로그 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soh9646.tistory.com/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59879A-32EA-4852-9B80-F3B9A4BF1377}"/>
              </a:ext>
            </a:extLst>
          </p:cNvPr>
          <p:cNvSpPr txBox="1"/>
          <p:nvPr/>
        </p:nvSpPr>
        <p:spPr>
          <a:xfrm>
            <a:off x="4716244" y="5768135"/>
            <a:ext cx="510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SW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캡스톤 디자인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Ⅰ –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블록체인 학습 콘텐츠 제작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09D7F-0907-4A7C-937C-336C7486BE95}"/>
              </a:ext>
            </a:extLst>
          </p:cNvPr>
          <p:cNvSpPr txBox="1"/>
          <p:nvPr/>
        </p:nvSpPr>
        <p:spPr>
          <a:xfrm>
            <a:off x="4716244" y="5107336"/>
            <a:ext cx="751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SW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캡스톤 디자인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Ⅱ </a:t>
            </a:r>
          </a:p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</a:t>
            </a:r>
            <a:r>
              <a:rPr lang="en-US" altLang="ko-KR" kern="0" spc="-60">
                <a:solidFill>
                  <a:srgbClr val="000000"/>
                </a:solidFill>
                <a:effectLst/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IoT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와 딥러닝을 활용한 대중교통 버스 승</a:t>
            </a:r>
            <a:r>
              <a:rPr lang="en-US" altLang="ko-KR" kern="0" spc="-60">
                <a:solidFill>
                  <a:srgbClr val="000000"/>
                </a:solidFill>
                <a:effectLst/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·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하차 계수 시스템 개발 연구</a:t>
            </a:r>
            <a:endParaRPr lang="ko-KR" altLang="en-US" kern="0">
              <a:solidFill>
                <a:srgbClr val="000000"/>
              </a:solidFill>
              <a:effectLst/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239F1B-B2DB-416A-A51E-DB0E93FA3C98}"/>
              </a:ext>
            </a:extLst>
          </p:cNvPr>
          <p:cNvSpPr txBox="1"/>
          <p:nvPr/>
        </p:nvSpPr>
        <p:spPr>
          <a:xfrm>
            <a:off x="4716244" y="4738004"/>
            <a:ext cx="456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SKT Nugu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스피커 앱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건강검진 가이드 개발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6A69AC-BBB2-4243-A953-83C5FB17A3FD}"/>
              </a:ext>
            </a:extLst>
          </p:cNvPr>
          <p:cNvCxnSpPr>
            <a:cxnSpLocks/>
          </p:cNvCxnSpPr>
          <p:nvPr/>
        </p:nvCxnSpPr>
        <p:spPr>
          <a:xfrm>
            <a:off x="4410636" y="219493"/>
            <a:ext cx="0" cy="6360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6E96CB9-2C4E-474E-A954-12BC7F4CAE2F}"/>
              </a:ext>
            </a:extLst>
          </p:cNvPr>
          <p:cNvCxnSpPr>
            <a:cxnSpLocks/>
          </p:cNvCxnSpPr>
          <p:nvPr/>
        </p:nvCxnSpPr>
        <p:spPr>
          <a:xfrm>
            <a:off x="11250707" y="574116"/>
            <a:ext cx="0" cy="250077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846C849-AB2D-4C6C-8E55-FE10D7F60422}"/>
              </a:ext>
            </a:extLst>
          </p:cNvPr>
          <p:cNvCxnSpPr>
            <a:cxnSpLocks/>
          </p:cNvCxnSpPr>
          <p:nvPr/>
        </p:nvCxnSpPr>
        <p:spPr>
          <a:xfrm flipV="1">
            <a:off x="4716244" y="1851259"/>
            <a:ext cx="6516882" cy="25854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46C2BA4-8C3A-4855-89D6-8876B19EFCF4}"/>
              </a:ext>
            </a:extLst>
          </p:cNvPr>
          <p:cNvCxnSpPr>
            <a:cxnSpLocks/>
          </p:cNvCxnSpPr>
          <p:nvPr/>
        </p:nvCxnSpPr>
        <p:spPr>
          <a:xfrm flipV="1">
            <a:off x="4725035" y="2353483"/>
            <a:ext cx="6516882" cy="25854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ECC76EB-A198-47FD-BD52-2BD35EC42793}"/>
              </a:ext>
            </a:extLst>
          </p:cNvPr>
          <p:cNvCxnSpPr>
            <a:cxnSpLocks/>
          </p:cNvCxnSpPr>
          <p:nvPr/>
        </p:nvCxnSpPr>
        <p:spPr>
          <a:xfrm flipV="1">
            <a:off x="4725414" y="2873897"/>
            <a:ext cx="6516882" cy="25854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0551F53-4EAC-46E6-A95C-24A1295A3308}"/>
              </a:ext>
            </a:extLst>
          </p:cNvPr>
          <p:cNvCxnSpPr>
            <a:cxnSpLocks/>
          </p:cNvCxnSpPr>
          <p:nvPr/>
        </p:nvCxnSpPr>
        <p:spPr>
          <a:xfrm flipV="1">
            <a:off x="4725035" y="847262"/>
            <a:ext cx="6516882" cy="25854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6842FF-743E-4DC0-A776-4BC7C5662FA5}"/>
              </a:ext>
            </a:extLst>
          </p:cNvPr>
          <p:cNvSpPr txBox="1"/>
          <p:nvPr/>
        </p:nvSpPr>
        <p:spPr>
          <a:xfrm>
            <a:off x="11268289" y="1930632"/>
            <a:ext cx="866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- 2019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9F071C-D88F-4538-9970-2F8B26C792A5}"/>
              </a:ext>
            </a:extLst>
          </p:cNvPr>
          <p:cNvSpPr txBox="1"/>
          <p:nvPr/>
        </p:nvSpPr>
        <p:spPr>
          <a:xfrm>
            <a:off x="11268289" y="2446890"/>
            <a:ext cx="866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- 2020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ACEB24-4E74-4500-B1E7-505D93583168}"/>
              </a:ext>
            </a:extLst>
          </p:cNvPr>
          <p:cNvSpPr txBox="1"/>
          <p:nvPr/>
        </p:nvSpPr>
        <p:spPr>
          <a:xfrm>
            <a:off x="11274286" y="1120839"/>
            <a:ext cx="866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- 2018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39538895-0E68-4FED-8587-BECEACD942E8}"/>
              </a:ext>
            </a:extLst>
          </p:cNvPr>
          <p:cNvSpPr/>
          <p:nvPr/>
        </p:nvSpPr>
        <p:spPr>
          <a:xfrm rot="10800000">
            <a:off x="11132969" y="3074893"/>
            <a:ext cx="233075" cy="252919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0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EA90EB8-EC5D-4D9F-8C7C-5DD0E75024CF}"/>
              </a:ext>
            </a:extLst>
          </p:cNvPr>
          <p:cNvSpPr txBox="1"/>
          <p:nvPr/>
        </p:nvSpPr>
        <p:spPr>
          <a:xfrm>
            <a:off x="135245" y="184472"/>
            <a:ext cx="697299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NUGU 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스피커 앱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– 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건강검진 가이드 개발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8B651E8-A269-4E88-8B51-1CE05A99E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1" y="1581868"/>
            <a:ext cx="3342285" cy="23887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E48E4A-CA61-4013-816B-73BCE7638E43}"/>
              </a:ext>
            </a:extLst>
          </p:cNvPr>
          <p:cNvSpPr txBox="1"/>
          <p:nvPr/>
        </p:nvSpPr>
        <p:spPr>
          <a:xfrm>
            <a:off x="1" y="1136139"/>
            <a:ext cx="365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NUGU Developer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에서 </a:t>
            </a:r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Play 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개발</a:t>
            </a:r>
            <a:endParaRPr lang="en-US" altLang="ko-KR" sz="20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005844C-531B-4948-AA53-5238DF331AF2}"/>
              </a:ext>
            </a:extLst>
          </p:cNvPr>
          <p:cNvCxnSpPr>
            <a:cxnSpLocks/>
          </p:cNvCxnSpPr>
          <p:nvPr/>
        </p:nvCxnSpPr>
        <p:spPr>
          <a:xfrm>
            <a:off x="3757962" y="1136139"/>
            <a:ext cx="0" cy="503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53E740-F384-44A9-9089-98B41DC74BC3}"/>
              </a:ext>
            </a:extLst>
          </p:cNvPr>
          <p:cNvSpPr txBox="1"/>
          <p:nvPr/>
        </p:nvSpPr>
        <p:spPr>
          <a:xfrm>
            <a:off x="3948642" y="1136139"/>
            <a:ext cx="3159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API </a:t>
            </a:r>
            <a:r>
              <a:rPr lang="ko-KR" altLang="en-US" sz="22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서버 구축</a:t>
            </a:r>
            <a:r>
              <a:rPr lang="en-US" altLang="ko-KR" sz="22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(AWS</a:t>
            </a:r>
            <a:r>
              <a:rPr lang="ko-KR" altLang="en-US" sz="22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활용</a:t>
            </a:r>
            <a:r>
              <a:rPr lang="en-US" altLang="ko-KR" sz="22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</a:p>
        </p:txBody>
      </p:sp>
      <p:pic>
        <p:nvPicPr>
          <p:cNvPr id="1025" name="_x106415480">
            <a:extLst>
              <a:ext uri="{FF2B5EF4-FFF2-40B4-BE49-F238E27FC236}">
                <a16:creationId xmlns:a16="http://schemas.microsoft.com/office/drawing/2014/main" id="{CBBB9066-C644-477A-B2F4-33FC2D2C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04" y="1660242"/>
            <a:ext cx="3496234" cy="230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ACC18A-53C1-40BB-BBFA-97061A5984CE}"/>
              </a:ext>
            </a:extLst>
          </p:cNvPr>
          <p:cNvSpPr txBox="1"/>
          <p:nvPr/>
        </p:nvSpPr>
        <p:spPr>
          <a:xfrm>
            <a:off x="3967899" y="4623991"/>
            <a:ext cx="3432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Putty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에서 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Flask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활용하여 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API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서버 구현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AC2C7A-05B0-4E35-9F42-BB28640A8CF1}"/>
              </a:ext>
            </a:extLst>
          </p:cNvPr>
          <p:cNvSpPr txBox="1"/>
          <p:nvPr/>
        </p:nvSpPr>
        <p:spPr>
          <a:xfrm>
            <a:off x="3967898" y="5233745"/>
            <a:ext cx="3432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POST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방식으로 보내면 그에 대한 응답을 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JSON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형태로 보냄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9CC514-CB39-4B3E-836B-338430232DF7}"/>
              </a:ext>
            </a:extLst>
          </p:cNvPr>
          <p:cNvSpPr txBox="1"/>
          <p:nvPr/>
        </p:nvSpPr>
        <p:spPr>
          <a:xfrm>
            <a:off x="115990" y="4391916"/>
            <a:ext cx="3432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1.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생년월일과 성별을 통해 해당되는 건강검진 안내 기능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E05737-9FFA-40CA-8A02-1228BCA2B461}"/>
              </a:ext>
            </a:extLst>
          </p:cNvPr>
          <p:cNvSpPr txBox="1"/>
          <p:nvPr/>
        </p:nvSpPr>
        <p:spPr>
          <a:xfrm>
            <a:off x="115989" y="5085656"/>
            <a:ext cx="3432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2.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건강검진에 대한 안내 기능 구현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0F890-98BC-4A3D-9C02-292D81375820}"/>
              </a:ext>
            </a:extLst>
          </p:cNvPr>
          <p:cNvSpPr txBox="1"/>
          <p:nvPr/>
        </p:nvSpPr>
        <p:spPr>
          <a:xfrm>
            <a:off x="205738" y="3954546"/>
            <a:ext cx="1540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PLAY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CEF9C96-B240-44EC-B6B3-98D9C9E036DC}"/>
              </a:ext>
            </a:extLst>
          </p:cNvPr>
          <p:cNvCxnSpPr>
            <a:cxnSpLocks/>
          </p:cNvCxnSpPr>
          <p:nvPr/>
        </p:nvCxnSpPr>
        <p:spPr>
          <a:xfrm>
            <a:off x="7639680" y="1136139"/>
            <a:ext cx="0" cy="503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B40DA3-A0C9-4EB9-9A3E-70E31AB54B56}"/>
              </a:ext>
            </a:extLst>
          </p:cNvPr>
          <p:cNvSpPr txBox="1"/>
          <p:nvPr/>
        </p:nvSpPr>
        <p:spPr>
          <a:xfrm>
            <a:off x="7721879" y="3148399"/>
            <a:ext cx="1647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수행한 내용</a:t>
            </a:r>
            <a:endParaRPr lang="en-US" altLang="ko-KR" sz="22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C26309-901F-4D03-96D8-5D9952E1B7D9}"/>
              </a:ext>
            </a:extLst>
          </p:cNvPr>
          <p:cNvSpPr txBox="1"/>
          <p:nvPr/>
        </p:nvSpPr>
        <p:spPr>
          <a:xfrm>
            <a:off x="7875180" y="3649871"/>
            <a:ext cx="3648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음성인식 서비스 기획 및 기획서 작성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C01D27-849B-42A3-BC3F-34A218314A14}"/>
              </a:ext>
            </a:extLst>
          </p:cNvPr>
          <p:cNvSpPr txBox="1"/>
          <p:nvPr/>
        </p:nvSpPr>
        <p:spPr>
          <a:xfrm>
            <a:off x="7875180" y="4100666"/>
            <a:ext cx="3957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Python3 Flask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이용한 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API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서버 개발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2B4AE-792C-4F02-BD44-DBEA70257B83}"/>
              </a:ext>
            </a:extLst>
          </p:cNvPr>
          <p:cNvSpPr txBox="1"/>
          <p:nvPr/>
        </p:nvSpPr>
        <p:spPr>
          <a:xfrm>
            <a:off x="7875180" y="4551461"/>
            <a:ext cx="213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AWS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서버 초기 세팅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D34967-1670-4B40-9B1E-033C607B7E30}"/>
              </a:ext>
            </a:extLst>
          </p:cNvPr>
          <p:cNvSpPr txBox="1"/>
          <p:nvPr/>
        </p:nvSpPr>
        <p:spPr>
          <a:xfrm>
            <a:off x="7875180" y="4985601"/>
            <a:ext cx="213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VUX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플로우 설계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3615A8-242A-4D48-9BEF-0A5DCF9A31D6}"/>
              </a:ext>
            </a:extLst>
          </p:cNvPr>
          <p:cNvSpPr txBox="1"/>
          <p:nvPr/>
        </p:nvSpPr>
        <p:spPr>
          <a:xfrm>
            <a:off x="7875179" y="5419741"/>
            <a:ext cx="4018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SKT NUGU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서비스 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Platform(Nugu Developer)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을 이용한 음성 서비스 개발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43A1F1-8AAA-44C5-911E-69F98E54DFAA}"/>
              </a:ext>
            </a:extLst>
          </p:cNvPr>
          <p:cNvSpPr txBox="1"/>
          <p:nvPr/>
        </p:nvSpPr>
        <p:spPr>
          <a:xfrm>
            <a:off x="7791323" y="6112942"/>
            <a:ext cx="422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 및 기획서는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Github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있습니다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C048B1-456A-44DF-8535-D3765EAA47C8}"/>
              </a:ext>
            </a:extLst>
          </p:cNvPr>
          <p:cNvSpPr txBox="1"/>
          <p:nvPr/>
        </p:nvSpPr>
        <p:spPr>
          <a:xfrm>
            <a:off x="7791321" y="1116215"/>
            <a:ext cx="4041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프로젝트 결과</a:t>
            </a:r>
            <a:r>
              <a:rPr lang="en-US" altLang="ko-KR" sz="22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(Play </a:t>
            </a:r>
            <a:r>
              <a:rPr lang="ko-KR" altLang="en-US" sz="22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내 응답 예시</a:t>
            </a:r>
            <a:r>
              <a:rPr lang="en-US" altLang="ko-KR" sz="22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F4B7CB-7A05-4679-B60D-20FDD511B737}"/>
              </a:ext>
            </a:extLst>
          </p:cNvPr>
          <p:cNvSpPr txBox="1"/>
          <p:nvPr/>
        </p:nvSpPr>
        <p:spPr>
          <a:xfrm>
            <a:off x="3909604" y="4129006"/>
            <a:ext cx="2733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PUTTY POST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요청 화면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EB7564CC-32F5-4F8F-B1F8-F4739F462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485" y="1578141"/>
            <a:ext cx="2136600" cy="155192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921401A4-AE9D-4ABA-9BF7-E38A1D3E1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4439" y="1603857"/>
            <a:ext cx="2136601" cy="14702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0C9E2B8-34DA-4E79-8279-FEDA8BADFDE3}"/>
              </a:ext>
            </a:extLst>
          </p:cNvPr>
          <p:cNvSpPr txBox="1"/>
          <p:nvPr/>
        </p:nvSpPr>
        <p:spPr>
          <a:xfrm>
            <a:off x="3967897" y="5862213"/>
            <a:ext cx="3432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데이터베이스를 생성하여 성별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나이에 대한 데이터 저장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4AD490-3CA5-4AA1-9449-4E79692F6EDD}"/>
              </a:ext>
            </a:extLst>
          </p:cNvPr>
          <p:cNvSpPr txBox="1"/>
          <p:nvPr/>
        </p:nvSpPr>
        <p:spPr>
          <a:xfrm>
            <a:off x="60201" y="5508072"/>
            <a:ext cx="3432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적용기술</a:t>
            </a:r>
            <a:endParaRPr lang="en-US" altLang="ko-KR" sz="22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A82D19-6FD1-4F9C-9565-B2831B4F4865}"/>
              </a:ext>
            </a:extLst>
          </p:cNvPr>
          <p:cNvSpPr txBox="1"/>
          <p:nvPr/>
        </p:nvSpPr>
        <p:spPr>
          <a:xfrm>
            <a:off x="135245" y="5979819"/>
            <a:ext cx="1541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Flask, sqlite3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53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EA90EB8-EC5D-4D9F-8C7C-5DD0E75024CF}"/>
              </a:ext>
            </a:extLst>
          </p:cNvPr>
          <p:cNvSpPr txBox="1"/>
          <p:nvPr/>
        </p:nvSpPr>
        <p:spPr>
          <a:xfrm>
            <a:off x="135245" y="184472"/>
            <a:ext cx="727231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SW 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캡스톤 디자인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Ⅱ – 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버스 승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·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하차 계수 연구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endParaRPr lang="ko-KR" altLang="en-US" sz="23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E48E4A-CA61-4013-816B-73BCE7638E43}"/>
              </a:ext>
            </a:extLst>
          </p:cNvPr>
          <p:cNvSpPr txBox="1"/>
          <p:nvPr/>
        </p:nvSpPr>
        <p:spPr>
          <a:xfrm>
            <a:off x="224993" y="1136139"/>
            <a:ext cx="3432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프로젝트 소개</a:t>
            </a:r>
            <a:endParaRPr lang="en-US" altLang="ko-KR" sz="22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005844C-531B-4948-AA53-5238DF331AF2}"/>
              </a:ext>
            </a:extLst>
          </p:cNvPr>
          <p:cNvCxnSpPr>
            <a:cxnSpLocks/>
          </p:cNvCxnSpPr>
          <p:nvPr/>
        </p:nvCxnSpPr>
        <p:spPr>
          <a:xfrm>
            <a:off x="3757962" y="1136139"/>
            <a:ext cx="0" cy="503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53E740-F384-44A9-9089-98B41DC74BC3}"/>
              </a:ext>
            </a:extLst>
          </p:cNvPr>
          <p:cNvSpPr txBox="1"/>
          <p:nvPr/>
        </p:nvSpPr>
        <p:spPr>
          <a:xfrm>
            <a:off x="3948642" y="1136139"/>
            <a:ext cx="3159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전체 구조</a:t>
            </a:r>
            <a:endParaRPr lang="en-US" altLang="ko-KR" sz="22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9CC514-CB39-4B3E-836B-338430232DF7}"/>
              </a:ext>
            </a:extLst>
          </p:cNvPr>
          <p:cNvSpPr txBox="1"/>
          <p:nvPr/>
        </p:nvSpPr>
        <p:spPr>
          <a:xfrm>
            <a:off x="135243" y="3685277"/>
            <a:ext cx="3432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안면 인식을 활용하여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승객의 안면이 특정 지점을 지나치면 승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하차로 판별하여 계수합니다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 </a:t>
            </a:r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0F890-98BC-4A3D-9C02-292D81375820}"/>
              </a:ext>
            </a:extLst>
          </p:cNvPr>
          <p:cNvSpPr txBox="1"/>
          <p:nvPr/>
        </p:nvSpPr>
        <p:spPr>
          <a:xfrm>
            <a:off x="135243" y="3225020"/>
            <a:ext cx="3639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yolov3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모델을 활용한 안면 인식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CEF9C96-B240-44EC-B6B3-98D9C9E036DC}"/>
              </a:ext>
            </a:extLst>
          </p:cNvPr>
          <p:cNvCxnSpPr>
            <a:cxnSpLocks/>
          </p:cNvCxnSpPr>
          <p:nvPr/>
        </p:nvCxnSpPr>
        <p:spPr>
          <a:xfrm>
            <a:off x="7639680" y="1136139"/>
            <a:ext cx="0" cy="503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B40DA3-A0C9-4EB9-9A3E-70E31AB54B56}"/>
              </a:ext>
            </a:extLst>
          </p:cNvPr>
          <p:cNvSpPr txBox="1"/>
          <p:nvPr/>
        </p:nvSpPr>
        <p:spPr>
          <a:xfrm>
            <a:off x="7721879" y="3148399"/>
            <a:ext cx="1647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수행한 내용</a:t>
            </a:r>
            <a:endParaRPr lang="en-US" altLang="ko-KR" sz="22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C26309-901F-4D03-96D8-5D9952E1B7D9}"/>
              </a:ext>
            </a:extLst>
          </p:cNvPr>
          <p:cNvSpPr txBox="1"/>
          <p:nvPr/>
        </p:nvSpPr>
        <p:spPr>
          <a:xfrm>
            <a:off x="7875180" y="3649871"/>
            <a:ext cx="4144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오픈소스로 제공되는 안면 학습 모델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C01D27-849B-42A3-BC3F-34A218314A14}"/>
              </a:ext>
            </a:extLst>
          </p:cNvPr>
          <p:cNvSpPr txBox="1"/>
          <p:nvPr/>
        </p:nvSpPr>
        <p:spPr>
          <a:xfrm>
            <a:off x="7875180" y="4100666"/>
            <a:ext cx="4144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IoT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센서를 활용하여 승객 감지 모듈 구현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2B4AE-792C-4F02-BD44-DBEA70257B83}"/>
              </a:ext>
            </a:extLst>
          </p:cNvPr>
          <p:cNvSpPr txBox="1"/>
          <p:nvPr/>
        </p:nvSpPr>
        <p:spPr>
          <a:xfrm>
            <a:off x="7875180" y="4551461"/>
            <a:ext cx="213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상세 기획 설계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D34967-1670-4B40-9B1E-033C607B7E30}"/>
              </a:ext>
            </a:extLst>
          </p:cNvPr>
          <p:cNvSpPr txBox="1"/>
          <p:nvPr/>
        </p:nvSpPr>
        <p:spPr>
          <a:xfrm>
            <a:off x="7856706" y="4985601"/>
            <a:ext cx="431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연구 논문 작성 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–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정보과학회 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월 개제 예정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43A1F1-8AAA-44C5-911E-69F98E54DFAA}"/>
              </a:ext>
            </a:extLst>
          </p:cNvPr>
          <p:cNvSpPr txBox="1"/>
          <p:nvPr/>
        </p:nvSpPr>
        <p:spPr>
          <a:xfrm>
            <a:off x="7833248" y="5557119"/>
            <a:ext cx="422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 및 기획서는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"/>
              </a:rPr>
              <a:t>Github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있습니다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C048B1-456A-44DF-8535-D3765EAA47C8}"/>
              </a:ext>
            </a:extLst>
          </p:cNvPr>
          <p:cNvSpPr txBox="1"/>
          <p:nvPr/>
        </p:nvSpPr>
        <p:spPr>
          <a:xfrm>
            <a:off x="7791322" y="1116215"/>
            <a:ext cx="1840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프로젝트 결과</a:t>
            </a:r>
            <a:endParaRPr lang="en-US" altLang="ko-KR" sz="22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56A192-7BA1-4337-A5AE-F9E34EAED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49" y="1595293"/>
            <a:ext cx="13523534" cy="66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57648616">
            <a:extLst>
              <a:ext uri="{FF2B5EF4-FFF2-40B4-BE49-F238E27FC236}">
                <a16:creationId xmlns:a16="http://schemas.microsoft.com/office/drawing/2014/main" id="{26DDF06A-6920-4D13-A982-B54812477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6" y="1718271"/>
            <a:ext cx="3115193" cy="151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7CE3DC27-7507-4774-996D-71DE437A2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086" y="13233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57648184">
            <a:extLst>
              <a:ext uri="{FF2B5EF4-FFF2-40B4-BE49-F238E27FC236}">
                <a16:creationId xmlns:a16="http://schemas.microsoft.com/office/drawing/2014/main" id="{C502ED4A-73EF-475F-8BEC-4DEF2648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321" y="1615217"/>
            <a:ext cx="1773238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9B28F28-2D5A-41B1-A101-431B7C9CB5C2}"/>
              </a:ext>
            </a:extLst>
          </p:cNvPr>
          <p:cNvSpPr txBox="1"/>
          <p:nvPr/>
        </p:nvSpPr>
        <p:spPr>
          <a:xfrm>
            <a:off x="135243" y="4643655"/>
            <a:ext cx="3432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적용 기술</a:t>
            </a:r>
            <a:endParaRPr lang="en-US" altLang="ko-KR" sz="22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524E68-1631-4EA3-BDFA-02D4A456BBF9}"/>
              </a:ext>
            </a:extLst>
          </p:cNvPr>
          <p:cNvSpPr txBox="1"/>
          <p:nvPr/>
        </p:nvSpPr>
        <p:spPr>
          <a:xfrm>
            <a:off x="169121" y="5131378"/>
            <a:ext cx="3432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openCV, Yolov3 Network, IoT</a:t>
            </a:r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48291D-0704-4FDB-B729-B33DA9187D40}"/>
              </a:ext>
            </a:extLst>
          </p:cNvPr>
          <p:cNvSpPr txBox="1"/>
          <p:nvPr/>
        </p:nvSpPr>
        <p:spPr>
          <a:xfrm>
            <a:off x="3904715" y="4711176"/>
            <a:ext cx="34320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아두이노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라즈베리파이에서 승객의 감지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역할을 하게 됩니다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 후 승객 감지를 하게 되면 동영상 촬영을 진행하여 해당 동영상을 분석하여 승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하차를 계수합니다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2C285C6-109D-4F1A-8C23-932E1BC2E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585" y="1457762"/>
            <a:ext cx="12135875" cy="59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57649696">
            <a:extLst>
              <a:ext uri="{FF2B5EF4-FFF2-40B4-BE49-F238E27FC236}">
                <a16:creationId xmlns:a16="http://schemas.microsoft.com/office/drawing/2014/main" id="{BB6808C7-89B6-40FB-8B01-C773EAB3C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286" y="1739068"/>
            <a:ext cx="1870491" cy="121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FD5D6530-859D-4CA6-B9B5-EFAD05797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57649480">
            <a:extLst>
              <a:ext uri="{FF2B5EF4-FFF2-40B4-BE49-F238E27FC236}">
                <a16:creationId xmlns:a16="http://schemas.microsoft.com/office/drawing/2014/main" id="{A53B5B17-6A61-43A7-9DF4-AD0839EA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780" y="1742233"/>
            <a:ext cx="1826135" cy="121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34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EA90EB8-EC5D-4D9F-8C7C-5DD0E75024CF}"/>
              </a:ext>
            </a:extLst>
          </p:cNvPr>
          <p:cNvSpPr txBox="1"/>
          <p:nvPr/>
        </p:nvSpPr>
        <p:spPr>
          <a:xfrm>
            <a:off x="135245" y="184472"/>
            <a:ext cx="758662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3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SW 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캡스톤 디자인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Ⅰ– 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블록체인 학습 콘텐츠 제작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E48E4A-CA61-4013-816B-73BCE7638E43}"/>
              </a:ext>
            </a:extLst>
          </p:cNvPr>
          <p:cNvSpPr txBox="1"/>
          <p:nvPr/>
        </p:nvSpPr>
        <p:spPr>
          <a:xfrm>
            <a:off x="224993" y="1136139"/>
            <a:ext cx="3432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프로젝트 소개</a:t>
            </a:r>
            <a:endParaRPr lang="en-US" altLang="ko-KR" sz="22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005844C-531B-4948-AA53-5238DF331AF2}"/>
              </a:ext>
            </a:extLst>
          </p:cNvPr>
          <p:cNvCxnSpPr>
            <a:cxnSpLocks/>
          </p:cNvCxnSpPr>
          <p:nvPr/>
        </p:nvCxnSpPr>
        <p:spPr>
          <a:xfrm>
            <a:off x="3757962" y="1136139"/>
            <a:ext cx="0" cy="503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53E740-F384-44A9-9089-98B41DC74BC3}"/>
              </a:ext>
            </a:extLst>
          </p:cNvPr>
          <p:cNvSpPr txBox="1"/>
          <p:nvPr/>
        </p:nvSpPr>
        <p:spPr>
          <a:xfrm>
            <a:off x="3948642" y="1136139"/>
            <a:ext cx="3159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전체 구조</a:t>
            </a:r>
            <a:endParaRPr lang="en-US" altLang="ko-KR" sz="22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9CC514-CB39-4B3E-836B-338430232DF7}"/>
              </a:ext>
            </a:extLst>
          </p:cNvPr>
          <p:cNvSpPr txBox="1"/>
          <p:nvPr/>
        </p:nvSpPr>
        <p:spPr>
          <a:xfrm>
            <a:off x="138475" y="3892195"/>
            <a:ext cx="3432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학습자가 체험해볼 수 있는 콘텐츠를 웹사이트를 활용하여 만들어 보는 것을 주제로 하였습니다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0F890-98BC-4A3D-9C02-292D81375820}"/>
              </a:ext>
            </a:extLst>
          </p:cNvPr>
          <p:cNvSpPr txBox="1"/>
          <p:nvPr/>
        </p:nvSpPr>
        <p:spPr>
          <a:xfrm>
            <a:off x="157523" y="3433585"/>
            <a:ext cx="2521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블록체인 학습 콘텐츠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CEF9C96-B240-44EC-B6B3-98D9C9E036DC}"/>
              </a:ext>
            </a:extLst>
          </p:cNvPr>
          <p:cNvCxnSpPr>
            <a:cxnSpLocks/>
          </p:cNvCxnSpPr>
          <p:nvPr/>
        </p:nvCxnSpPr>
        <p:spPr>
          <a:xfrm>
            <a:off x="7639680" y="1136139"/>
            <a:ext cx="0" cy="503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B40DA3-A0C9-4EB9-9A3E-70E31AB54B56}"/>
              </a:ext>
            </a:extLst>
          </p:cNvPr>
          <p:cNvSpPr txBox="1"/>
          <p:nvPr/>
        </p:nvSpPr>
        <p:spPr>
          <a:xfrm>
            <a:off x="7737430" y="2518469"/>
            <a:ext cx="1647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수행한 내용</a:t>
            </a:r>
            <a:endParaRPr lang="en-US" altLang="ko-KR" sz="22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C26309-901F-4D03-96D8-5D9952E1B7D9}"/>
              </a:ext>
            </a:extLst>
          </p:cNvPr>
          <p:cNvSpPr txBox="1"/>
          <p:nvPr/>
        </p:nvSpPr>
        <p:spPr>
          <a:xfrm>
            <a:off x="7791872" y="3078898"/>
            <a:ext cx="4144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사이트 내 콘텐츠 제작 및 구현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블록체인 소개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해시 알고리즘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Mining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체험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C01D27-849B-42A3-BC3F-34A218314A14}"/>
              </a:ext>
            </a:extLst>
          </p:cNvPr>
          <p:cNvSpPr txBox="1"/>
          <p:nvPr/>
        </p:nvSpPr>
        <p:spPr>
          <a:xfrm>
            <a:off x="7791872" y="3723602"/>
            <a:ext cx="4144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Github Jekyll theme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구조 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2B4AE-792C-4F02-BD44-DBEA70257B83}"/>
              </a:ext>
            </a:extLst>
          </p:cNvPr>
          <p:cNvSpPr txBox="1"/>
          <p:nvPr/>
        </p:nvSpPr>
        <p:spPr>
          <a:xfrm>
            <a:off x="7791872" y="4069115"/>
            <a:ext cx="213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상세 기획 설계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D34967-1670-4B40-9B1E-033C607B7E30}"/>
              </a:ext>
            </a:extLst>
          </p:cNvPr>
          <p:cNvSpPr txBox="1"/>
          <p:nvPr/>
        </p:nvSpPr>
        <p:spPr>
          <a:xfrm>
            <a:off x="7785686" y="4437245"/>
            <a:ext cx="1773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발표회 논문 작성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43A1F1-8AAA-44C5-911E-69F98E54DFAA}"/>
              </a:ext>
            </a:extLst>
          </p:cNvPr>
          <p:cNvSpPr txBox="1"/>
          <p:nvPr/>
        </p:nvSpPr>
        <p:spPr>
          <a:xfrm>
            <a:off x="7785686" y="5503348"/>
            <a:ext cx="422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소스코드 및 기획서는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"/>
              </a:rPr>
              <a:t>Github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있습니다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C048B1-456A-44DF-8535-D3765EAA47C8}"/>
              </a:ext>
            </a:extLst>
          </p:cNvPr>
          <p:cNvSpPr txBox="1"/>
          <p:nvPr/>
        </p:nvSpPr>
        <p:spPr>
          <a:xfrm>
            <a:off x="7773398" y="1520738"/>
            <a:ext cx="1840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프로젝트 결과</a:t>
            </a:r>
            <a:endParaRPr lang="en-US" altLang="ko-KR" sz="22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B28F28-2D5A-41B1-A101-431B7C9CB5C2}"/>
              </a:ext>
            </a:extLst>
          </p:cNvPr>
          <p:cNvSpPr txBox="1"/>
          <p:nvPr/>
        </p:nvSpPr>
        <p:spPr>
          <a:xfrm>
            <a:off x="157522" y="4860966"/>
            <a:ext cx="3432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적용 기술</a:t>
            </a:r>
            <a:endParaRPr lang="en-US" altLang="ko-KR" sz="22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524E68-1631-4EA3-BDFA-02D4A456BBF9}"/>
              </a:ext>
            </a:extLst>
          </p:cNvPr>
          <p:cNvSpPr txBox="1"/>
          <p:nvPr/>
        </p:nvSpPr>
        <p:spPr>
          <a:xfrm>
            <a:off x="138475" y="5323416"/>
            <a:ext cx="3432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Jquery, javascript, html</a:t>
            </a:r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2C285C6-109D-4F1A-8C23-932E1BC2E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585" y="1457762"/>
            <a:ext cx="12135875" cy="59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A4E6E7-EE5B-4D35-AE4D-7BC399830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26" y="1610309"/>
            <a:ext cx="3152436" cy="177399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E995D68-DC42-4E1A-AF4C-03C178D56DAA}"/>
              </a:ext>
            </a:extLst>
          </p:cNvPr>
          <p:cNvSpPr txBox="1"/>
          <p:nvPr/>
        </p:nvSpPr>
        <p:spPr>
          <a:xfrm>
            <a:off x="3874069" y="4730270"/>
            <a:ext cx="34320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블록체인 소개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해시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알고리즘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블록모형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블록체인 모형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분산 블록체인 모형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순으로 학습자가 입력해보면서 체험할 수 있는 콘텐츠를 구성했습니다</a:t>
            </a:r>
            <a:r>
              <a:rPr lang="en-US" altLang="ko-KR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987F33-9015-4434-A314-40202E9B6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622" y="1704607"/>
            <a:ext cx="1785185" cy="12840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7591EF-2572-42E0-9F24-1C830DDBE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747" y="1704607"/>
            <a:ext cx="1913277" cy="1434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CA03EC-8D0D-4672-B909-6AA45A6C1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4499" y="3013070"/>
            <a:ext cx="1839041" cy="14110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86FE4E-28FD-4818-AC37-BD799182D9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3541" y="3095060"/>
            <a:ext cx="1880130" cy="132907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61A19EF-75CD-4598-9404-3397CF9A2148}"/>
              </a:ext>
            </a:extLst>
          </p:cNvPr>
          <p:cNvSpPr txBox="1"/>
          <p:nvPr/>
        </p:nvSpPr>
        <p:spPr>
          <a:xfrm>
            <a:off x="7697413" y="1977878"/>
            <a:ext cx="10021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8"/>
              </a:rPr>
              <a:t>블록체인 학습 사이트</a:t>
            </a:r>
            <a:r>
              <a:rPr lang="en-US" altLang="ko-KR">
                <a:hlinkClick r:id="rId8"/>
              </a:rPr>
              <a:t>(zdlghtjdz.github.io)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461</Words>
  <Application>Microsoft Office PowerPoint</Application>
  <PresentationFormat>와이드스크린</PresentationFormat>
  <Paragraphs>74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KoPubWorld돋움체_Pro Bold</vt:lpstr>
      <vt:lpstr>경기천년바탕 Bold</vt:lpstr>
      <vt:lpstr>경기천년바탕 Regular</vt:lpstr>
      <vt:lpstr>나눔고딕 ExtraBold</vt:lpstr>
      <vt:lpstr>나눔스퀘어 Bold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이호성</dc:creator>
  <cp:lastModifiedBy>이호성</cp:lastModifiedBy>
  <cp:revision>37</cp:revision>
  <dcterms:created xsi:type="dcterms:W3CDTF">2020-11-20T05:49:52Z</dcterms:created>
  <dcterms:modified xsi:type="dcterms:W3CDTF">2020-11-21T17:13:31Z</dcterms:modified>
</cp:coreProperties>
</file>