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32399288" cy="4679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F879231A-E202-4DFD-B78D-6BAFE3BA16ED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voBook" initials="V" lastIdx="1" clrIdx="0">
    <p:extLst>
      <p:ext uri="{19B8F6BF-5375-455C-9EA6-DF929625EA0E}">
        <p15:presenceInfo xmlns:p15="http://schemas.microsoft.com/office/powerpoint/2012/main" userId="a46ca5798b9a0d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" d="100"/>
          <a:sy n="10" d="100"/>
        </p:scale>
        <p:origin x="874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659088"/>
            <a:ext cx="27539395" cy="16293159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4580574"/>
            <a:ext cx="24299466" cy="11299043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B23-CAB4-4F7B-AD02-8D5762E5AA8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B238-61DE-4977-9C78-C30CB0520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10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B23-CAB4-4F7B-AD02-8D5762E5AA8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B238-61DE-4977-9C78-C30CB0520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5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491640"/>
            <a:ext cx="6986096" cy="3966041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491640"/>
            <a:ext cx="20553298" cy="3966041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B23-CAB4-4F7B-AD02-8D5762E5AA8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B238-61DE-4977-9C78-C30CB0520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8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B23-CAB4-4F7B-AD02-8D5762E5AA8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B238-61DE-4977-9C78-C30CB0520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56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1667389"/>
            <a:ext cx="27944386" cy="19467289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31318846"/>
            <a:ext cx="27944386" cy="10237387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B23-CAB4-4F7B-AD02-8D5762E5AA8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B238-61DE-4977-9C78-C30CB0520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4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2458200"/>
            <a:ext cx="13769697" cy="2969385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2458200"/>
            <a:ext cx="13769697" cy="2969385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B23-CAB4-4F7B-AD02-8D5762E5AA8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B238-61DE-4977-9C78-C30CB0520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03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491650"/>
            <a:ext cx="27944386" cy="90457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1472381"/>
            <a:ext cx="13706415" cy="5622437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7094818"/>
            <a:ext cx="13706415" cy="2514390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1472381"/>
            <a:ext cx="13773917" cy="5622437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7094818"/>
            <a:ext cx="13773917" cy="2514390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B23-CAB4-4F7B-AD02-8D5762E5AA8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B238-61DE-4977-9C78-C30CB0520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7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B23-CAB4-4F7B-AD02-8D5762E5AA8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B238-61DE-4977-9C78-C30CB0520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19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B23-CAB4-4F7B-AD02-8D5762E5AA8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B238-61DE-4977-9C78-C30CB0520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71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3119967"/>
            <a:ext cx="10449614" cy="10919883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738272"/>
            <a:ext cx="16402140" cy="33257978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4039850"/>
            <a:ext cx="10449614" cy="26010559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B23-CAB4-4F7B-AD02-8D5762E5AA8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B238-61DE-4977-9C78-C30CB0520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80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3119967"/>
            <a:ext cx="10449614" cy="10919883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738272"/>
            <a:ext cx="16402140" cy="33257978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4039850"/>
            <a:ext cx="10449614" cy="26010559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B23-CAB4-4F7B-AD02-8D5762E5AA8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B238-61DE-4977-9C78-C30CB0520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1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491650"/>
            <a:ext cx="27944386" cy="9045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2458200"/>
            <a:ext cx="27944386" cy="2969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3376214"/>
            <a:ext cx="7289840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8B23-CAB4-4F7B-AD02-8D5762E5AA8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3376214"/>
            <a:ext cx="10934760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3376214"/>
            <a:ext cx="7289840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3B238-61DE-4977-9C78-C30CB0520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03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Object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864" y="1"/>
            <a:ext cx="32632114" cy="46799500"/>
          </a:xfrm>
          <a:prstGeom prst="rect">
            <a:avLst/>
          </a:prstGeom>
        </p:spPr>
      </p:pic>
      <p:pic>
        <p:nvPicPr>
          <p:cNvPr id="77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2323" y="13897837"/>
            <a:ext cx="11835738" cy="2000803"/>
          </a:xfrm>
          <a:prstGeom prst="rect">
            <a:avLst/>
          </a:prstGeom>
        </p:spPr>
      </p:pic>
      <p:pic>
        <p:nvPicPr>
          <p:cNvPr id="78" name="Object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335" y="1444351"/>
            <a:ext cx="24333715" cy="3156197"/>
          </a:xfrm>
          <a:prstGeom prst="rect">
            <a:avLst/>
          </a:prstGeom>
        </p:spPr>
      </p:pic>
      <p:pic>
        <p:nvPicPr>
          <p:cNvPr id="79" name="Object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856" y="3534409"/>
            <a:ext cx="28546674" cy="3494361"/>
          </a:xfrm>
          <a:prstGeom prst="rect">
            <a:avLst/>
          </a:prstGeom>
        </p:spPr>
      </p:pic>
      <p:pic>
        <p:nvPicPr>
          <p:cNvPr id="80" name="Object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9380" y="10929787"/>
            <a:ext cx="8848624" cy="1888082"/>
          </a:xfrm>
          <a:prstGeom prst="rect">
            <a:avLst/>
          </a:prstGeom>
        </p:spPr>
      </p:pic>
      <p:pic>
        <p:nvPicPr>
          <p:cNvPr id="81" name="Object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1275" y="11273192"/>
            <a:ext cx="5692427" cy="1211754"/>
          </a:xfrm>
          <a:prstGeom prst="rect">
            <a:avLst/>
          </a:prstGeom>
        </p:spPr>
      </p:pic>
      <p:pic>
        <p:nvPicPr>
          <p:cNvPr id="82" name="Object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30437" y="11403878"/>
            <a:ext cx="5692427" cy="1211754"/>
          </a:xfrm>
          <a:prstGeom prst="rect">
            <a:avLst/>
          </a:prstGeom>
        </p:spPr>
      </p:pic>
      <p:pic>
        <p:nvPicPr>
          <p:cNvPr id="83" name="Object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48569" y="12261317"/>
            <a:ext cx="7383246" cy="2536230"/>
          </a:xfrm>
          <a:prstGeom prst="rect">
            <a:avLst/>
          </a:prstGeom>
        </p:spPr>
      </p:pic>
      <p:pic>
        <p:nvPicPr>
          <p:cNvPr id="84" name="Object 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439593" y="20123507"/>
            <a:ext cx="6883046" cy="1211754"/>
          </a:xfrm>
          <a:prstGeom prst="rect">
            <a:avLst/>
          </a:prstGeom>
        </p:spPr>
      </p:pic>
      <p:pic>
        <p:nvPicPr>
          <p:cNvPr id="85" name="Object 10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691820" y="38099832"/>
            <a:ext cx="4573581" cy="1014492"/>
          </a:xfrm>
          <a:prstGeom prst="rect">
            <a:avLst/>
          </a:prstGeom>
        </p:spPr>
      </p:pic>
      <p:pic>
        <p:nvPicPr>
          <p:cNvPr id="86" name="Object 11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37546" y="39475564"/>
            <a:ext cx="8285017" cy="1465377"/>
          </a:xfrm>
          <a:prstGeom prst="rect">
            <a:avLst/>
          </a:prstGeom>
        </p:spPr>
      </p:pic>
      <p:pic>
        <p:nvPicPr>
          <p:cNvPr id="87" name="Object 12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519042" y="27588047"/>
            <a:ext cx="8369558" cy="1465377"/>
          </a:xfrm>
          <a:prstGeom prst="rect">
            <a:avLst/>
          </a:prstGeom>
        </p:spPr>
      </p:pic>
      <p:pic>
        <p:nvPicPr>
          <p:cNvPr id="88" name="Object 13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82178" y="12513622"/>
            <a:ext cx="5410623" cy="1070852"/>
          </a:xfrm>
          <a:prstGeom prst="rect">
            <a:avLst/>
          </a:prstGeom>
        </p:spPr>
      </p:pic>
      <p:pic>
        <p:nvPicPr>
          <p:cNvPr id="89" name="Object 14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749018" y="12513622"/>
            <a:ext cx="5410623" cy="1070852"/>
          </a:xfrm>
          <a:prstGeom prst="rect">
            <a:avLst/>
          </a:prstGeom>
        </p:spPr>
      </p:pic>
      <p:pic>
        <p:nvPicPr>
          <p:cNvPr id="90" name="Object 15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792183" y="40499212"/>
            <a:ext cx="2679332" cy="507246"/>
          </a:xfrm>
          <a:prstGeom prst="rect">
            <a:avLst/>
          </a:prstGeom>
        </p:spPr>
      </p:pic>
      <p:pic>
        <p:nvPicPr>
          <p:cNvPr id="91" name="Object 16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535789" y="40499212"/>
            <a:ext cx="2623852" cy="507246"/>
          </a:xfrm>
          <a:prstGeom prst="rect">
            <a:avLst/>
          </a:prstGeom>
        </p:spPr>
      </p:pic>
      <p:pic>
        <p:nvPicPr>
          <p:cNvPr id="92" name="Object 17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477887" y="42069740"/>
            <a:ext cx="3211235" cy="507246"/>
          </a:xfrm>
          <a:prstGeom prst="rect">
            <a:avLst/>
          </a:prstGeom>
        </p:spPr>
      </p:pic>
      <p:pic>
        <p:nvPicPr>
          <p:cNvPr id="93" name="Object 18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309399" y="42033053"/>
            <a:ext cx="2879238" cy="507246"/>
          </a:xfrm>
          <a:prstGeom prst="rect">
            <a:avLst/>
          </a:prstGeom>
        </p:spPr>
      </p:pic>
      <p:pic>
        <p:nvPicPr>
          <p:cNvPr id="94" name="Object 19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3382708" y="43768158"/>
            <a:ext cx="3226207" cy="507246"/>
          </a:xfrm>
          <a:prstGeom prst="rect">
            <a:avLst/>
          </a:prstGeom>
        </p:spPr>
      </p:pic>
      <p:pic>
        <p:nvPicPr>
          <p:cNvPr id="95" name="Object 20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7534923" y="43697111"/>
            <a:ext cx="2449929" cy="507246"/>
          </a:xfrm>
          <a:prstGeom prst="rect">
            <a:avLst/>
          </a:prstGeom>
        </p:spPr>
      </p:pic>
      <p:pic>
        <p:nvPicPr>
          <p:cNvPr id="96" name="Object 21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6875953" y="21620815"/>
            <a:ext cx="4649754" cy="563607"/>
          </a:xfrm>
          <a:prstGeom prst="rect">
            <a:avLst/>
          </a:prstGeom>
        </p:spPr>
      </p:pic>
      <p:pic>
        <p:nvPicPr>
          <p:cNvPr id="97" name="Object 22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7164148" y="39020512"/>
            <a:ext cx="4384242" cy="1127213"/>
          </a:xfrm>
          <a:prstGeom prst="rect">
            <a:avLst/>
          </a:prstGeom>
        </p:spPr>
      </p:pic>
      <p:pic>
        <p:nvPicPr>
          <p:cNvPr id="98" name="Object 23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807067" y="40405515"/>
            <a:ext cx="6847820" cy="535426"/>
          </a:xfrm>
          <a:prstGeom prst="rect">
            <a:avLst/>
          </a:prstGeom>
        </p:spPr>
      </p:pic>
      <p:pic>
        <p:nvPicPr>
          <p:cNvPr id="99" name="Object 24" descr="preencoded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1879658" y="26149474"/>
            <a:ext cx="899570" cy="422705"/>
          </a:xfrm>
          <a:prstGeom prst="rect">
            <a:avLst/>
          </a:prstGeom>
        </p:spPr>
      </p:pic>
      <p:pic>
        <p:nvPicPr>
          <p:cNvPr id="100" name="Object 25" descr="preencoded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2887634" y="26148466"/>
            <a:ext cx="1171684" cy="422705"/>
          </a:xfrm>
          <a:prstGeom prst="rect">
            <a:avLst/>
          </a:prstGeom>
        </p:spPr>
      </p:pic>
      <p:pic>
        <p:nvPicPr>
          <p:cNvPr id="101" name="Object 26" descr="preencoded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4190831" y="26131334"/>
            <a:ext cx="969140" cy="422705"/>
          </a:xfrm>
          <a:prstGeom prst="rect">
            <a:avLst/>
          </a:prstGeom>
        </p:spPr>
      </p:pic>
      <p:pic>
        <p:nvPicPr>
          <p:cNvPr id="102" name="Object 27" descr="preencoded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5371209" y="26132342"/>
            <a:ext cx="969140" cy="422705"/>
          </a:xfrm>
          <a:prstGeom prst="rect">
            <a:avLst/>
          </a:prstGeom>
        </p:spPr>
      </p:pic>
      <p:pic>
        <p:nvPicPr>
          <p:cNvPr id="103" name="Object 28" descr="preencoded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6612032" y="26131334"/>
            <a:ext cx="969140" cy="422705"/>
          </a:xfrm>
          <a:prstGeom prst="rect">
            <a:avLst/>
          </a:prstGeom>
        </p:spPr>
      </p:pic>
      <p:pic>
        <p:nvPicPr>
          <p:cNvPr id="104" name="Object 29" descr="preencoded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7852855" y="26121136"/>
            <a:ext cx="969140" cy="422705"/>
          </a:xfrm>
          <a:prstGeom prst="rect">
            <a:avLst/>
          </a:prstGeom>
        </p:spPr>
      </p:pic>
      <p:pic>
        <p:nvPicPr>
          <p:cNvPr id="105" name="Object 30" descr="preencoded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8997219" y="26121136"/>
            <a:ext cx="1058963" cy="422705"/>
          </a:xfrm>
          <a:prstGeom prst="rect">
            <a:avLst/>
          </a:prstGeom>
        </p:spPr>
      </p:pic>
      <p:pic>
        <p:nvPicPr>
          <p:cNvPr id="106" name="Object 31" descr="preencoded.png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0159641" y="26121137"/>
            <a:ext cx="1058963" cy="422705"/>
          </a:xfrm>
          <a:prstGeom prst="rect">
            <a:avLst/>
          </a:prstGeom>
        </p:spPr>
      </p:pic>
      <p:pic>
        <p:nvPicPr>
          <p:cNvPr id="107" name="Object 32" descr="preencoded.png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2491044" y="29169897"/>
            <a:ext cx="7960943" cy="1014492"/>
          </a:xfrm>
          <a:prstGeom prst="rect">
            <a:avLst/>
          </a:prstGeom>
        </p:spPr>
      </p:pic>
      <p:pic>
        <p:nvPicPr>
          <p:cNvPr id="108" name="Object 33" descr="preencoded.png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198482" y="43768158"/>
            <a:ext cx="3832525" cy="619967"/>
          </a:xfrm>
          <a:prstGeom prst="rect">
            <a:avLst/>
          </a:prstGeom>
        </p:spPr>
      </p:pic>
      <p:pic>
        <p:nvPicPr>
          <p:cNvPr id="109" name="Object 34" descr="preencoded.png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4779341" y="43811158"/>
            <a:ext cx="3832525" cy="619967"/>
          </a:xfrm>
          <a:prstGeom prst="rect">
            <a:avLst/>
          </a:prstGeom>
        </p:spPr>
      </p:pic>
      <p:pic>
        <p:nvPicPr>
          <p:cNvPr id="110" name="Object 35" descr="preencoded.png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537546" y="44431125"/>
            <a:ext cx="5222169" cy="986312"/>
          </a:xfrm>
          <a:prstGeom prst="rect">
            <a:avLst/>
          </a:prstGeom>
        </p:spPr>
      </p:pic>
      <p:pic>
        <p:nvPicPr>
          <p:cNvPr id="111" name="Object 36" descr="preencoded.png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226326" y="44310759"/>
            <a:ext cx="4367951" cy="986312"/>
          </a:xfrm>
          <a:prstGeom prst="rect">
            <a:avLst/>
          </a:prstGeom>
        </p:spPr>
      </p:pic>
      <p:pic>
        <p:nvPicPr>
          <p:cNvPr id="112" name="Object 37" descr="preencoded.png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3623958" y="44310759"/>
            <a:ext cx="5776527" cy="986312"/>
          </a:xfrm>
          <a:prstGeom prst="rect">
            <a:avLst/>
          </a:prstGeom>
        </p:spPr>
      </p:pic>
      <p:pic>
        <p:nvPicPr>
          <p:cNvPr id="113" name="Object 38" descr="preencoded.png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29632617" y="30975804"/>
            <a:ext cx="929951" cy="535426"/>
          </a:xfrm>
          <a:prstGeom prst="rect">
            <a:avLst/>
          </a:prstGeom>
        </p:spPr>
      </p:pic>
      <p:pic>
        <p:nvPicPr>
          <p:cNvPr id="114" name="Object 39" descr="preencoded.png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22114593" y="34032230"/>
            <a:ext cx="1268115" cy="563607"/>
          </a:xfrm>
          <a:prstGeom prst="rect">
            <a:avLst/>
          </a:prstGeom>
        </p:spPr>
      </p:pic>
      <p:pic>
        <p:nvPicPr>
          <p:cNvPr id="115" name="Object 40" descr="preencoded.png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24190986" y="33517002"/>
            <a:ext cx="1268115" cy="563607"/>
          </a:xfrm>
          <a:prstGeom prst="rect">
            <a:avLst/>
          </a:prstGeom>
        </p:spPr>
      </p:pic>
      <p:pic>
        <p:nvPicPr>
          <p:cNvPr id="116" name="Object 41" descr="preencoded.png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26344554" y="31714436"/>
            <a:ext cx="1268115" cy="563607"/>
          </a:xfrm>
          <a:prstGeom prst="rect">
            <a:avLst/>
          </a:prstGeom>
        </p:spPr>
      </p:pic>
      <p:pic>
        <p:nvPicPr>
          <p:cNvPr id="117" name="Object 42" descr="preencoded.png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28508457" y="33433610"/>
            <a:ext cx="1268115" cy="563607"/>
          </a:xfrm>
          <a:prstGeom prst="rect">
            <a:avLst/>
          </a:prstGeom>
        </p:spPr>
      </p:pic>
      <p:pic>
        <p:nvPicPr>
          <p:cNvPr id="118" name="Object 43" descr="preencoded.png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22976496" y="33517002"/>
            <a:ext cx="1268115" cy="563607"/>
          </a:xfrm>
          <a:prstGeom prst="rect">
            <a:avLst/>
          </a:prstGeom>
        </p:spPr>
      </p:pic>
      <p:pic>
        <p:nvPicPr>
          <p:cNvPr id="119" name="Object 44" descr="preencoded.png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25159971" y="33056050"/>
            <a:ext cx="1268115" cy="563607"/>
          </a:xfrm>
          <a:prstGeom prst="rect">
            <a:avLst/>
          </a:prstGeom>
        </p:spPr>
      </p:pic>
      <p:pic>
        <p:nvPicPr>
          <p:cNvPr id="120" name="Object 45" descr="preencoded.png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27280822" y="32537721"/>
            <a:ext cx="1268115" cy="563607"/>
          </a:xfrm>
          <a:prstGeom prst="rect">
            <a:avLst/>
          </a:prstGeom>
        </p:spPr>
      </p:pic>
      <p:pic>
        <p:nvPicPr>
          <p:cNvPr id="121" name="Object 46" descr="preencoded.png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29508275" y="33934876"/>
            <a:ext cx="1268115" cy="563607"/>
          </a:xfrm>
          <a:prstGeom prst="rect">
            <a:avLst/>
          </a:prstGeom>
        </p:spPr>
      </p:pic>
      <p:pic>
        <p:nvPicPr>
          <p:cNvPr id="122" name="Object 47" descr="preencoded.png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22491044" y="36691837"/>
            <a:ext cx="1380836" cy="619967"/>
          </a:xfrm>
          <a:prstGeom prst="rect">
            <a:avLst/>
          </a:prstGeom>
        </p:spPr>
      </p:pic>
      <p:pic>
        <p:nvPicPr>
          <p:cNvPr id="123" name="Object 48" descr="preencoded.png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24630437" y="36691837"/>
            <a:ext cx="1380836" cy="619967"/>
          </a:xfrm>
          <a:prstGeom prst="rect">
            <a:avLst/>
          </a:prstGeom>
        </p:spPr>
      </p:pic>
      <p:pic>
        <p:nvPicPr>
          <p:cNvPr id="124" name="Object 49" descr="preencoded.png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26763911" y="36654090"/>
            <a:ext cx="1380836" cy="619967"/>
          </a:xfrm>
          <a:prstGeom prst="rect">
            <a:avLst/>
          </a:prstGeom>
        </p:spPr>
      </p:pic>
      <p:pic>
        <p:nvPicPr>
          <p:cNvPr id="125" name="Object 50" descr="preencoded.png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28897385" y="36704892"/>
            <a:ext cx="1380836" cy="619967"/>
          </a:xfrm>
          <a:prstGeom prst="rect">
            <a:avLst/>
          </a:prstGeom>
        </p:spPr>
      </p:pic>
      <p:pic>
        <p:nvPicPr>
          <p:cNvPr id="126" name="Object 51" descr="preencoded.png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749088" y="13341371"/>
            <a:ext cx="8876804" cy="817230"/>
          </a:xfrm>
          <a:prstGeom prst="rect">
            <a:avLst/>
          </a:prstGeom>
        </p:spPr>
      </p:pic>
      <p:pic>
        <p:nvPicPr>
          <p:cNvPr id="127" name="Object 52" descr="preencoded.png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23096521" y="13419073"/>
            <a:ext cx="8876804" cy="817230"/>
          </a:xfrm>
          <a:prstGeom prst="rect">
            <a:avLst/>
          </a:prstGeom>
        </p:spPr>
      </p:pic>
      <p:pic>
        <p:nvPicPr>
          <p:cNvPr id="129" name="Object 54" descr="preencoded.png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22970823" y="24471812"/>
            <a:ext cx="1034305" cy="283125"/>
          </a:xfrm>
          <a:prstGeom prst="rect">
            <a:avLst/>
          </a:prstGeom>
        </p:spPr>
      </p:pic>
      <p:pic>
        <p:nvPicPr>
          <p:cNvPr id="130" name="Object 55" descr="preencoded.png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24190831" y="24279934"/>
            <a:ext cx="1034305" cy="283125"/>
          </a:xfrm>
          <a:prstGeom prst="rect">
            <a:avLst/>
          </a:prstGeom>
        </p:spPr>
      </p:pic>
      <p:pic>
        <p:nvPicPr>
          <p:cNvPr id="131" name="Object 56" descr="preencoded.png"/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25371209" y="24038442"/>
            <a:ext cx="1034305" cy="283125"/>
          </a:xfrm>
          <a:prstGeom prst="rect">
            <a:avLst/>
          </a:prstGeom>
        </p:spPr>
      </p:pic>
      <p:pic>
        <p:nvPicPr>
          <p:cNvPr id="132" name="Object 57" descr="preencoded.png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26612032" y="23216769"/>
            <a:ext cx="1034305" cy="283125"/>
          </a:xfrm>
          <a:prstGeom prst="rect">
            <a:avLst/>
          </a:prstGeom>
        </p:spPr>
      </p:pic>
      <p:pic>
        <p:nvPicPr>
          <p:cNvPr id="133" name="Object 58" descr="preencoded.png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27786738" y="23020492"/>
            <a:ext cx="1034305" cy="283125"/>
          </a:xfrm>
          <a:prstGeom prst="rect">
            <a:avLst/>
          </a:prstGeom>
        </p:spPr>
      </p:pic>
      <p:pic>
        <p:nvPicPr>
          <p:cNvPr id="134" name="Object 59" descr="preencoded.png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29009547" y="23592777"/>
            <a:ext cx="1034305" cy="283125"/>
          </a:xfrm>
          <a:prstGeom prst="rect">
            <a:avLst/>
          </a:prstGeom>
        </p:spPr>
      </p:pic>
      <p:pic>
        <p:nvPicPr>
          <p:cNvPr id="135" name="Object 60" descr="preencoded.png"/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30199446" y="24707606"/>
            <a:ext cx="1034305" cy="283125"/>
          </a:xfrm>
          <a:prstGeom prst="rect">
            <a:avLst/>
          </a:prstGeom>
        </p:spPr>
      </p:pic>
      <p:pic>
        <p:nvPicPr>
          <p:cNvPr id="136" name="Object 61" descr="preencoded.png"/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21764927" y="23773846"/>
            <a:ext cx="1034305" cy="394525"/>
          </a:xfrm>
          <a:prstGeom prst="rect">
            <a:avLst/>
          </a:prstGeom>
        </p:spPr>
      </p:pic>
      <p:pic>
        <p:nvPicPr>
          <p:cNvPr id="137" name="Object 62" descr="preencoded.png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1283552" y="28727546"/>
            <a:ext cx="12523515" cy="1465377"/>
          </a:xfrm>
          <a:prstGeom prst="rect">
            <a:avLst/>
          </a:prstGeom>
        </p:spPr>
      </p:pic>
      <p:pic>
        <p:nvPicPr>
          <p:cNvPr id="138" name="Object 63" descr="preencoded.png"/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1263377" y="19518151"/>
            <a:ext cx="7848222" cy="1465377"/>
          </a:xfrm>
          <a:prstGeom prst="rect">
            <a:avLst/>
          </a:prstGeom>
        </p:spPr>
      </p:pic>
      <p:pic>
        <p:nvPicPr>
          <p:cNvPr id="139" name="Object 64" descr="preencoded.png"/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1794869" y="36276682"/>
            <a:ext cx="4085707" cy="2254426"/>
          </a:xfrm>
          <a:prstGeom prst="rect">
            <a:avLst/>
          </a:prstGeom>
        </p:spPr>
      </p:pic>
      <p:pic>
        <p:nvPicPr>
          <p:cNvPr id="140" name="Object 65" descr="preencoded.png"/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1794869" y="31584245"/>
            <a:ext cx="4085707" cy="2254426"/>
          </a:xfrm>
          <a:prstGeom prst="rect">
            <a:avLst/>
          </a:prstGeom>
        </p:spPr>
      </p:pic>
      <p:pic>
        <p:nvPicPr>
          <p:cNvPr id="141" name="Object 66" descr="preencoded.png"/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7751309" y="30773694"/>
            <a:ext cx="11355791" cy="3297098"/>
          </a:xfrm>
          <a:prstGeom prst="rect">
            <a:avLst/>
          </a:prstGeom>
        </p:spPr>
      </p:pic>
      <p:pic>
        <p:nvPicPr>
          <p:cNvPr id="142" name="Object 67" descr="preencoded.png"/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7703648" y="35353272"/>
            <a:ext cx="11355791" cy="3297098"/>
          </a:xfrm>
          <a:prstGeom prst="rect">
            <a:avLst/>
          </a:prstGeom>
        </p:spPr>
      </p:pic>
      <p:pic>
        <p:nvPicPr>
          <p:cNvPr id="143" name="Object 68" descr="preencoded.png"/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1142762" y="21425126"/>
            <a:ext cx="3982367" cy="3542314"/>
          </a:xfrm>
          <a:prstGeom prst="rect">
            <a:avLst/>
          </a:prstGeom>
        </p:spPr>
      </p:pic>
      <p:pic>
        <p:nvPicPr>
          <p:cNvPr id="144" name="Object 69" descr="preencoded.png"/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4073335" y="21902619"/>
            <a:ext cx="15484210" cy="1831721"/>
          </a:xfrm>
          <a:prstGeom prst="rect">
            <a:avLst/>
          </a:prstGeom>
        </p:spPr>
      </p:pic>
      <p:pic>
        <p:nvPicPr>
          <p:cNvPr id="145" name="Object 70" descr="preencoded.png"/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8462110" y="43768159"/>
            <a:ext cx="3832525" cy="619967"/>
          </a:xfrm>
          <a:prstGeom prst="rect">
            <a:avLst/>
          </a:prstGeom>
        </p:spPr>
      </p:pic>
      <p:pic>
        <p:nvPicPr>
          <p:cNvPr id="146" name="Object 71" descr="preencoded.png"/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>
            <a:off x="1537546" y="24159212"/>
            <a:ext cx="17569554" cy="377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9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" y="76200"/>
            <a:ext cx="32399288" cy="46799500"/>
          </a:xfrm>
          <a:prstGeom prst="rect">
            <a:avLst/>
          </a:prstGeom>
        </p:spPr>
      </p:pic>
      <p:pic>
        <p:nvPicPr>
          <p:cNvPr id="5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886" y="5026690"/>
            <a:ext cx="15041481" cy="2179102"/>
          </a:xfrm>
          <a:prstGeom prst="rect">
            <a:avLst/>
          </a:prstGeom>
        </p:spPr>
      </p:pic>
      <p:pic>
        <p:nvPicPr>
          <p:cNvPr id="6" name="Object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482" y="7513111"/>
            <a:ext cx="25283819" cy="907864"/>
          </a:xfrm>
          <a:prstGeom prst="rect">
            <a:avLst/>
          </a:prstGeom>
        </p:spPr>
      </p:pic>
      <p:pic>
        <p:nvPicPr>
          <p:cNvPr id="7" name="Object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222" y="13821054"/>
            <a:ext cx="9051553" cy="2705597"/>
          </a:xfrm>
          <a:prstGeom prst="rect">
            <a:avLst/>
          </a:prstGeom>
        </p:spPr>
      </p:pic>
      <p:pic>
        <p:nvPicPr>
          <p:cNvPr id="8" name="Object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33361" y="16530026"/>
            <a:ext cx="9336169" cy="2797844"/>
          </a:xfrm>
          <a:prstGeom prst="rect">
            <a:avLst/>
          </a:prstGeom>
        </p:spPr>
      </p:pic>
      <p:pic>
        <p:nvPicPr>
          <p:cNvPr id="9" name="Object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1051" y="11355916"/>
            <a:ext cx="1406222" cy="958490"/>
          </a:xfrm>
          <a:prstGeom prst="rect">
            <a:avLst/>
          </a:prstGeom>
        </p:spPr>
      </p:pic>
      <p:pic>
        <p:nvPicPr>
          <p:cNvPr id="10" name="Object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7482" y="11358711"/>
            <a:ext cx="9565664" cy="886490"/>
          </a:xfrm>
          <a:prstGeom prst="rect">
            <a:avLst/>
          </a:prstGeom>
        </p:spPr>
      </p:pic>
      <p:pic>
        <p:nvPicPr>
          <p:cNvPr id="11" name="Object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68792" y="24884495"/>
            <a:ext cx="1384844" cy="1946232"/>
          </a:xfrm>
          <a:prstGeom prst="rect">
            <a:avLst/>
          </a:prstGeom>
        </p:spPr>
      </p:pic>
      <p:pic>
        <p:nvPicPr>
          <p:cNvPr id="12" name="Object 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4336" y="24884495"/>
            <a:ext cx="10845888" cy="3648899"/>
          </a:xfrm>
          <a:prstGeom prst="rect">
            <a:avLst/>
          </a:prstGeom>
        </p:spPr>
      </p:pic>
      <p:pic>
        <p:nvPicPr>
          <p:cNvPr id="13" name="Object 10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026085" y="27093024"/>
            <a:ext cx="1229599" cy="838118"/>
          </a:xfrm>
          <a:prstGeom prst="rect">
            <a:avLst/>
          </a:prstGeom>
        </p:spPr>
      </p:pic>
      <p:pic>
        <p:nvPicPr>
          <p:cNvPr id="14" name="Object 11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036189" y="26913412"/>
            <a:ext cx="11726179" cy="3239965"/>
          </a:xfrm>
          <a:prstGeom prst="rect">
            <a:avLst/>
          </a:prstGeom>
        </p:spPr>
      </p:pic>
      <p:pic>
        <p:nvPicPr>
          <p:cNvPr id="15" name="Object 12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83787" y="31400466"/>
            <a:ext cx="17849981" cy="1943979"/>
          </a:xfrm>
          <a:prstGeom prst="rect">
            <a:avLst/>
          </a:prstGeom>
        </p:spPr>
      </p:pic>
      <p:pic>
        <p:nvPicPr>
          <p:cNvPr id="16" name="Object 13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10383" y="35676571"/>
            <a:ext cx="21604588" cy="2346727"/>
          </a:xfrm>
          <a:prstGeom prst="rect">
            <a:avLst/>
          </a:prstGeom>
        </p:spPr>
      </p:pic>
      <p:pic>
        <p:nvPicPr>
          <p:cNvPr id="17" name="Object 14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98726" y="35608766"/>
            <a:ext cx="7890578" cy="2234787"/>
          </a:xfrm>
          <a:prstGeom prst="rect">
            <a:avLst/>
          </a:prstGeom>
        </p:spPr>
      </p:pic>
      <p:pic>
        <p:nvPicPr>
          <p:cNvPr id="18" name="Object 15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10383" y="38667593"/>
            <a:ext cx="21604588" cy="2346727"/>
          </a:xfrm>
          <a:prstGeom prst="rect">
            <a:avLst/>
          </a:prstGeom>
        </p:spPr>
      </p:pic>
      <p:pic>
        <p:nvPicPr>
          <p:cNvPr id="19" name="Object 16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51126" y="38428827"/>
            <a:ext cx="7890578" cy="2234787"/>
          </a:xfrm>
          <a:prstGeom prst="rect">
            <a:avLst/>
          </a:prstGeom>
        </p:spPr>
      </p:pic>
      <p:pic>
        <p:nvPicPr>
          <p:cNvPr id="20" name="Object 17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94700" y="41265869"/>
            <a:ext cx="22240525" cy="2415804"/>
          </a:xfrm>
          <a:prstGeom prst="rect">
            <a:avLst/>
          </a:prstGeom>
        </p:spPr>
      </p:pic>
      <p:pic>
        <p:nvPicPr>
          <p:cNvPr id="21" name="Object 18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58957" y="41446886"/>
            <a:ext cx="7890578" cy="2234787"/>
          </a:xfrm>
          <a:prstGeom prst="rect">
            <a:avLst/>
          </a:prstGeom>
        </p:spPr>
      </p:pic>
      <p:pic>
        <p:nvPicPr>
          <p:cNvPr id="22" name="Object 19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76915" y="20920645"/>
            <a:ext cx="9516165" cy="2919343"/>
          </a:xfrm>
          <a:prstGeom prst="rect">
            <a:avLst/>
          </a:prstGeom>
        </p:spPr>
      </p:pic>
      <p:pic>
        <p:nvPicPr>
          <p:cNvPr id="23" name="Object 20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9851166" y="14664088"/>
            <a:ext cx="1317908" cy="925864"/>
          </a:xfrm>
          <a:prstGeom prst="rect">
            <a:avLst/>
          </a:prstGeom>
        </p:spPr>
      </p:pic>
      <p:pic>
        <p:nvPicPr>
          <p:cNvPr id="24" name="Object 21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321474" y="14741858"/>
            <a:ext cx="9155610" cy="863991"/>
          </a:xfrm>
          <a:prstGeom prst="rect">
            <a:avLst/>
          </a:prstGeom>
        </p:spPr>
      </p:pic>
      <p:pic>
        <p:nvPicPr>
          <p:cNvPr id="25" name="Object 22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1712677" y="23247350"/>
            <a:ext cx="10111278" cy="266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5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2345</TotalTime>
  <Words>0</Words>
  <Application>Microsoft Office PowerPoint</Application>
  <PresentationFormat>사용자 지정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VivoBook</dc:creator>
  <cp:lastModifiedBy>VivoBook</cp:lastModifiedBy>
  <cp:revision>16</cp:revision>
  <dcterms:created xsi:type="dcterms:W3CDTF">2020-11-17T15:19:58Z</dcterms:created>
  <dcterms:modified xsi:type="dcterms:W3CDTF">2020-11-19T06:27:30Z</dcterms:modified>
</cp:coreProperties>
</file>