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8" r:id="rId4"/>
    <p:sldId id="259" r:id="rId5"/>
    <p:sldId id="260" r:id="rId6"/>
    <p:sldId id="26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Instant </a:t>
            </a:r>
            <a:r>
              <a:rPr lang="en-US" dirty="0" err="1" smtClean="0"/>
              <a:t>Radiosity</a:t>
            </a:r>
            <a:endParaRPr lang="en-US" dirty="0"/>
          </a:p>
        </p:txBody>
      </p:sp>
      <p:sp>
        <p:nvSpPr>
          <p:cNvPr id="3" name="副标题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74411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75856" y="116632"/>
            <a:ext cx="6084168"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Instant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Radiosity</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Introduction</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TextBox 8"/>
          <p:cNvSpPr txBox="1"/>
          <p:nvPr/>
        </p:nvSpPr>
        <p:spPr>
          <a:xfrm>
            <a:off x="281826" y="4581128"/>
            <a:ext cx="8738717" cy="1908215"/>
          </a:xfrm>
          <a:prstGeom prst="rect">
            <a:avLst/>
          </a:prstGeom>
          <a:noFill/>
        </p:spPr>
        <p:txBody>
          <a:bodyPr wrap="square" rtlCol="0">
            <a:spAutoFit/>
          </a:bodyPr>
          <a:lstStyle/>
          <a:p>
            <a:r>
              <a:rPr lang="en-US" sz="2800" b="1" dirty="0" smtClean="0"/>
              <a:t>Instant </a:t>
            </a:r>
            <a:r>
              <a:rPr lang="en-US" sz="2800" b="1" dirty="0" err="1" smtClean="0"/>
              <a:t>Radiostiy</a:t>
            </a:r>
            <a:r>
              <a:rPr lang="en-US" sz="2800" b="1" dirty="0" smtClean="0"/>
              <a:t> </a:t>
            </a:r>
            <a:r>
              <a:rPr lang="en-US" b="1" dirty="0" smtClean="0"/>
              <a:t>is a global illumination algorithm in the sense that the illumination arriving at the eye comes not just the light sources, but all the scene surfaces interacting with each other as well. This algorithm has many advantages, for example, easy implementation, converge fast than other global illumination algorithm, low discrepancy and viewpoint independent. And scholar  </a:t>
            </a:r>
            <a:r>
              <a:rPr lang="en-US" b="1" dirty="0" err="1" smtClean="0"/>
              <a:t>Alxendar</a:t>
            </a:r>
            <a:r>
              <a:rPr lang="en-US" b="1" dirty="0" smtClean="0"/>
              <a:t> Keller’s  gave an elegant approach to compute instant </a:t>
            </a:r>
            <a:r>
              <a:rPr lang="en-US" b="1" dirty="0" err="1" smtClean="0"/>
              <a:t>radiosity</a:t>
            </a:r>
            <a:r>
              <a:rPr lang="en-US" b="1" dirty="0" smtClean="0"/>
              <a:t>.</a:t>
            </a:r>
            <a:endParaRPr lang="en-US" b="1" dirty="0"/>
          </a:p>
        </p:txBody>
      </p:sp>
      <p:pic>
        <p:nvPicPr>
          <p:cNvPr id="2050" name="Picture 2" descr="C:\Users\Daniel\Desktop\8980 Final\Radiosity_Compari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786" y="908720"/>
            <a:ext cx="6473758" cy="3240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1826" y="1902311"/>
            <a:ext cx="2129934" cy="2246769"/>
          </a:xfrm>
          <a:prstGeom prst="rect">
            <a:avLst/>
          </a:prstGeom>
          <a:noFill/>
        </p:spPr>
        <p:txBody>
          <a:bodyPr wrap="square" rtlCol="0">
            <a:spAutoFit/>
          </a:bodyPr>
          <a:lstStyle/>
          <a:p>
            <a:pPr algn="just"/>
            <a:r>
              <a:rPr lang="en-US" sz="1400" b="1" dirty="0" smtClean="0"/>
              <a:t>The two pictures on the right rendered by direct illumination and </a:t>
            </a:r>
            <a:r>
              <a:rPr lang="en-US" sz="1400" b="1" dirty="0" err="1" smtClean="0"/>
              <a:t>Radiosity</a:t>
            </a:r>
            <a:r>
              <a:rPr lang="en-US" sz="1400" b="1" dirty="0" smtClean="0"/>
              <a:t> respectively. The picture using </a:t>
            </a:r>
            <a:r>
              <a:rPr lang="en-US" sz="1400" b="1" dirty="0" err="1" smtClean="0"/>
              <a:t>Radiosity</a:t>
            </a:r>
            <a:r>
              <a:rPr lang="en-US" sz="1400" b="1" dirty="0" smtClean="0"/>
              <a:t> shows more realistic, the shadow looks more soft and light distributed more evenly.</a:t>
            </a:r>
            <a:endParaRPr lang="en-US" sz="1400" b="1" dirty="0"/>
          </a:p>
        </p:txBody>
      </p:sp>
    </p:spTree>
    <p:extLst>
      <p:ext uri="{BB962C8B-B14F-4D97-AF65-F5344CB8AC3E}">
        <p14:creationId xmlns:p14="http://schemas.microsoft.com/office/powerpoint/2010/main" val="175914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dirty="0" smtClean="0"/>
              <a:t>1. One slide </a:t>
            </a:r>
            <a:r>
              <a:rPr lang="en-US" dirty="0" err="1" smtClean="0"/>
              <a:t>backgroud</a:t>
            </a:r>
            <a:endParaRPr lang="en-US" dirty="0" smtClean="0"/>
          </a:p>
          <a:p>
            <a:r>
              <a:rPr lang="en-US" dirty="0" smtClean="0"/>
              <a:t>2. One slide </a:t>
            </a:r>
            <a:r>
              <a:rPr lang="en-US" dirty="0" err="1" smtClean="0"/>
              <a:t>raytracer</a:t>
            </a:r>
            <a:endParaRPr lang="en-US" dirty="0" smtClean="0"/>
          </a:p>
          <a:p>
            <a:r>
              <a:rPr lang="en-US" dirty="0" smtClean="0"/>
              <a:t>3. One slide for instant </a:t>
            </a:r>
            <a:r>
              <a:rPr lang="en-US" dirty="0" err="1" smtClean="0"/>
              <a:t>radiosity</a:t>
            </a:r>
            <a:endParaRPr lang="en-US" dirty="0" smtClean="0"/>
          </a:p>
          <a:p>
            <a:r>
              <a:rPr lang="en-US" dirty="0" smtClean="0"/>
              <a:t>4. 3-5 pictures with small description</a:t>
            </a:r>
          </a:p>
          <a:p>
            <a:r>
              <a:rPr lang="en-US" dirty="0" smtClean="0"/>
              <a:t>5. </a:t>
            </a:r>
            <a:r>
              <a:rPr lang="en-US" smtClean="0"/>
              <a:t>Future work.</a:t>
            </a:r>
            <a:endParaRPr lang="en-US" dirty="0"/>
          </a:p>
        </p:txBody>
      </p:sp>
    </p:spTree>
    <p:extLst>
      <p:ext uri="{BB962C8B-B14F-4D97-AF65-F5344CB8AC3E}">
        <p14:creationId xmlns:p14="http://schemas.microsoft.com/office/powerpoint/2010/main" val="3591959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dirty="0" smtClean="0"/>
              <a:t>1. One slide </a:t>
            </a:r>
            <a:r>
              <a:rPr lang="en-US" dirty="0" err="1" smtClean="0"/>
              <a:t>backgroud</a:t>
            </a:r>
            <a:endParaRPr lang="en-US" dirty="0" smtClean="0"/>
          </a:p>
          <a:p>
            <a:r>
              <a:rPr lang="en-US" dirty="0" smtClean="0"/>
              <a:t>2. One slide </a:t>
            </a:r>
            <a:r>
              <a:rPr lang="en-US" dirty="0" err="1" smtClean="0"/>
              <a:t>raytracer</a:t>
            </a:r>
            <a:endParaRPr lang="en-US" dirty="0" smtClean="0"/>
          </a:p>
          <a:p>
            <a:r>
              <a:rPr lang="en-US" dirty="0" smtClean="0"/>
              <a:t>3. One slide for instant </a:t>
            </a:r>
            <a:r>
              <a:rPr lang="en-US" dirty="0" err="1" smtClean="0"/>
              <a:t>radiosity</a:t>
            </a:r>
            <a:endParaRPr lang="en-US" dirty="0" smtClean="0"/>
          </a:p>
          <a:p>
            <a:r>
              <a:rPr lang="en-US" dirty="0" smtClean="0"/>
              <a:t>4. 3-5 pictures with small description</a:t>
            </a:r>
          </a:p>
          <a:p>
            <a:r>
              <a:rPr lang="en-US" dirty="0" smtClean="0"/>
              <a:t>5. </a:t>
            </a:r>
            <a:r>
              <a:rPr lang="en-US" smtClean="0"/>
              <a:t>Future work.</a:t>
            </a:r>
            <a:endParaRPr lang="en-US" dirty="0"/>
          </a:p>
        </p:txBody>
      </p:sp>
    </p:spTree>
    <p:extLst>
      <p:ext uri="{BB962C8B-B14F-4D97-AF65-F5344CB8AC3E}">
        <p14:creationId xmlns:p14="http://schemas.microsoft.com/office/powerpoint/2010/main" val="3591959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niel\Desktop\8980 Final\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01" y="853677"/>
            <a:ext cx="3867151" cy="37274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7" name="Picture 3" descr="C:\Users\Daniel\Desktop\8980 Final\ste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996952"/>
            <a:ext cx="3911600" cy="37401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23928" y="116632"/>
            <a:ext cx="5580112"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Instant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Radiosity</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Algotihm</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TextBox 5"/>
          <p:cNvSpPr txBox="1"/>
          <p:nvPr/>
        </p:nvSpPr>
        <p:spPr>
          <a:xfrm>
            <a:off x="4716016" y="764704"/>
            <a:ext cx="4248472" cy="2031325"/>
          </a:xfrm>
          <a:prstGeom prst="rect">
            <a:avLst/>
          </a:prstGeom>
          <a:noFill/>
        </p:spPr>
        <p:txBody>
          <a:bodyPr wrap="square" rtlCol="0">
            <a:spAutoFit/>
          </a:bodyPr>
          <a:lstStyle/>
          <a:p>
            <a:r>
              <a:rPr lang="en-US" dirty="0" smtClean="0"/>
              <a:t>Step 1:  </a:t>
            </a:r>
          </a:p>
          <a:p>
            <a:r>
              <a:rPr lang="en-US" dirty="0" smtClean="0"/>
              <a:t>(1). Sample the light source and direction; </a:t>
            </a:r>
          </a:p>
          <a:p>
            <a:r>
              <a:rPr lang="en-US" dirty="0" smtClean="0"/>
              <a:t>(2). For each </a:t>
            </a:r>
            <a:r>
              <a:rPr lang="en-US" dirty="0" err="1" smtClean="0"/>
              <a:t>vpl</a:t>
            </a:r>
            <a:r>
              <a:rPr lang="en-US" dirty="0" smtClean="0"/>
              <a:t> on the path, we first store this </a:t>
            </a:r>
            <a:r>
              <a:rPr lang="en-US" dirty="0" err="1" smtClean="0"/>
              <a:t>vpls’s</a:t>
            </a:r>
            <a:r>
              <a:rPr lang="en-US" dirty="0" smtClean="0"/>
              <a:t> power and position and then sample its direction using </a:t>
            </a:r>
            <a:r>
              <a:rPr lang="en-US" dirty="0" err="1" smtClean="0"/>
              <a:t>halton</a:t>
            </a:r>
            <a:r>
              <a:rPr lang="en-US" dirty="0" smtClean="0"/>
              <a:t> sequence and keep tracing</a:t>
            </a:r>
            <a:endParaRPr lang="en-US" dirty="0"/>
          </a:p>
        </p:txBody>
      </p:sp>
      <p:sp>
        <p:nvSpPr>
          <p:cNvPr id="9" name="TextBox 8"/>
          <p:cNvSpPr txBox="1"/>
          <p:nvPr/>
        </p:nvSpPr>
        <p:spPr>
          <a:xfrm>
            <a:off x="272801" y="4877895"/>
            <a:ext cx="4248472" cy="1477328"/>
          </a:xfrm>
          <a:prstGeom prst="rect">
            <a:avLst/>
          </a:prstGeom>
          <a:noFill/>
        </p:spPr>
        <p:txBody>
          <a:bodyPr wrap="square" rtlCol="0">
            <a:spAutoFit/>
          </a:bodyPr>
          <a:lstStyle/>
          <a:p>
            <a:r>
              <a:rPr lang="en-US" dirty="0" smtClean="0"/>
              <a:t>Step 2:  </a:t>
            </a:r>
          </a:p>
          <a:p>
            <a:r>
              <a:rPr lang="en-US" dirty="0" smtClean="0"/>
              <a:t>(1). Calculate each intersection point’s radiance by accumulating the contribution from all </a:t>
            </a:r>
            <a:r>
              <a:rPr lang="en-US" dirty="0" err="1" smtClean="0"/>
              <a:t>vpls</a:t>
            </a:r>
            <a:r>
              <a:rPr lang="en-US" dirty="0" smtClean="0"/>
              <a:t>. </a:t>
            </a:r>
          </a:p>
          <a:p>
            <a:r>
              <a:rPr lang="en-US" dirty="0" smtClean="0"/>
              <a:t>(2).  Output the image</a:t>
            </a:r>
            <a:endParaRPr lang="en-US" dirty="0"/>
          </a:p>
        </p:txBody>
      </p:sp>
    </p:spTree>
    <p:extLst>
      <p:ext uri="{BB962C8B-B14F-4D97-AF65-F5344CB8AC3E}">
        <p14:creationId xmlns:p14="http://schemas.microsoft.com/office/powerpoint/2010/main" val="3591959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176464"/>
          </a:xfrm>
        </p:spPr>
        <p:txBody>
          <a:bodyPr/>
          <a:lstStyle/>
          <a:p>
            <a:r>
              <a:rPr lang="en-US" dirty="0" smtClean="0"/>
              <a:t>1. </a:t>
            </a:r>
            <a:r>
              <a:rPr lang="en-US" dirty="0" smtClean="0"/>
              <a:t>Find a correct approach to accumulate each point’s radiance.</a:t>
            </a:r>
            <a:endParaRPr lang="en-US" dirty="0" smtClean="0"/>
          </a:p>
          <a:p>
            <a:r>
              <a:rPr lang="en-US" dirty="0" smtClean="0"/>
              <a:t>2. </a:t>
            </a:r>
            <a:r>
              <a:rPr lang="en-US" dirty="0" smtClean="0"/>
              <a:t>Add shadow, reflection and refraction.</a:t>
            </a:r>
          </a:p>
          <a:p>
            <a:r>
              <a:rPr lang="en-US" dirty="0" smtClean="0"/>
              <a:t>3. Parallel this method to try to run it in real-time</a:t>
            </a:r>
          </a:p>
          <a:p>
            <a:r>
              <a:rPr lang="en-US" dirty="0" smtClean="0"/>
              <a:t>4. Improving sample strategy. </a:t>
            </a:r>
            <a:endParaRPr lang="en-US" dirty="0"/>
          </a:p>
        </p:txBody>
      </p:sp>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588224" y="116632"/>
            <a:ext cx="5580112"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Future work</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516926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83</TotalTime>
  <Words>282</Words>
  <Application>Microsoft Office PowerPoint</Application>
  <PresentationFormat>全屏显示(4:3)</PresentationFormat>
  <Paragraphs>26</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龙腾四海</vt:lpstr>
      <vt:lpstr>Instant Radiosity</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Radiosity</dc:title>
  <dc:creator>Daniel</dc:creator>
  <cp:lastModifiedBy>Daniel</cp:lastModifiedBy>
  <cp:revision>9</cp:revision>
  <dcterms:created xsi:type="dcterms:W3CDTF">2013-05-07T18:10:35Z</dcterms:created>
  <dcterms:modified xsi:type="dcterms:W3CDTF">2013-05-08T01:55:44Z</dcterms:modified>
</cp:coreProperties>
</file>