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Instant </a:t>
            </a: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One slide </a:t>
            </a:r>
            <a:r>
              <a:rPr lang="en-US" dirty="0" err="1" smtClean="0"/>
              <a:t>backgroud</a:t>
            </a:r>
            <a:endParaRPr lang="en-US" dirty="0" smtClean="0"/>
          </a:p>
          <a:p>
            <a:r>
              <a:rPr lang="en-US" dirty="0" smtClean="0"/>
              <a:t>2. One slide </a:t>
            </a:r>
            <a:r>
              <a:rPr lang="en-US" dirty="0" err="1" smtClean="0"/>
              <a:t>raytracer</a:t>
            </a:r>
            <a:endParaRPr lang="en-US" dirty="0" smtClean="0"/>
          </a:p>
          <a:p>
            <a:r>
              <a:rPr lang="en-US" dirty="0" smtClean="0"/>
              <a:t>3. One slide for instant </a:t>
            </a:r>
            <a:r>
              <a:rPr lang="en-US" dirty="0" err="1" smtClean="0"/>
              <a:t>radiosity</a:t>
            </a:r>
            <a:endParaRPr lang="en-US" dirty="0" smtClean="0"/>
          </a:p>
          <a:p>
            <a:r>
              <a:rPr lang="en-US" dirty="0" smtClean="0"/>
              <a:t>4. 3-5 pictures with small description</a:t>
            </a:r>
          </a:p>
          <a:p>
            <a:r>
              <a:rPr lang="en-US" dirty="0" smtClean="0"/>
              <a:t>5. </a:t>
            </a:r>
            <a:r>
              <a:rPr lang="en-US" smtClean="0"/>
              <a:t>Future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21</TotalTime>
  <Words>31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龙腾四海</vt:lpstr>
      <vt:lpstr>Instant Radiosity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Radiosity</dc:title>
  <dc:creator>Daniel</dc:creator>
  <cp:lastModifiedBy>Daniel</cp:lastModifiedBy>
  <cp:revision>3</cp:revision>
  <dcterms:created xsi:type="dcterms:W3CDTF">2013-05-07T18:10:35Z</dcterms:created>
  <dcterms:modified xsi:type="dcterms:W3CDTF">2013-05-07T18:32:02Z</dcterms:modified>
</cp:coreProperties>
</file>