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704" r:id="rId2"/>
  </p:sldMasterIdLst>
  <p:notesMasterIdLst>
    <p:notesMasterId r:id="rId12"/>
  </p:notesMasterIdLst>
  <p:sldIdLst>
    <p:sldId id="704" r:id="rId3"/>
    <p:sldId id="696" r:id="rId4"/>
    <p:sldId id="711" r:id="rId5"/>
    <p:sldId id="712" r:id="rId6"/>
    <p:sldId id="713" r:id="rId7"/>
    <p:sldId id="716" r:id="rId8"/>
    <p:sldId id="717" r:id="rId9"/>
    <p:sldId id="718" r:id="rId10"/>
    <p:sldId id="710" r:id="rId11"/>
  </p:sldIdLst>
  <p:sldSz cx="20104100" cy="11309350"/>
  <p:notesSz cx="20104100" cy="11309350"/>
  <p:defaultTextStyle>
    <a:defPPr>
      <a:defRPr lang="ru-RU"/>
    </a:defPPr>
    <a:lvl1pPr marL="0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641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284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9927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6572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3212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9853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6496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3137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2" userDrawn="1">
          <p15:clr>
            <a:srgbClr val="A4A3A4"/>
          </p15:clr>
        </p15:guide>
        <p15:guide id="2" pos="90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ртём борисов" initials="Аб" lastIdx="4" clrIdx="0">
    <p:extLst>
      <p:ext uri="{19B8F6BF-5375-455C-9EA6-DF929625EA0E}">
        <p15:presenceInfo xmlns:p15="http://schemas.microsoft.com/office/powerpoint/2012/main" userId="a1cb6fa7c11e86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16C"/>
    <a:srgbClr val="C6D9E7"/>
    <a:srgbClr val="0071CE"/>
    <a:srgbClr val="FFFFFF"/>
    <a:srgbClr val="17B69C"/>
    <a:srgbClr val="EDF1F5"/>
    <a:srgbClr val="15B012"/>
    <a:srgbClr val="C5D9E7"/>
    <a:srgbClr val="91A3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3741" autoAdjust="0"/>
  </p:normalViewPr>
  <p:slideViewPr>
    <p:cSldViewPr>
      <p:cViewPr varScale="1">
        <p:scale>
          <a:sx n="64" d="100"/>
          <a:sy n="64" d="100"/>
        </p:scale>
        <p:origin x="906" y="90"/>
      </p:cViewPr>
      <p:guideLst>
        <p:guide orient="horz" pos="1642"/>
        <p:guide pos="9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25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BM Plex Sans" panose="020B0503050203000203" pitchFamily="34" charset="0"/>
              </a:defRPr>
            </a:lvl1pPr>
          </a:lstStyle>
          <a:p>
            <a:fld id="{15504EF5-1B61-4C08-BFDD-5C0D5AF73FD4}" type="datetimeFigureOut">
              <a:rPr lang="ru-RU" smtClean="0"/>
              <a:pPr/>
              <a:t>15.05.2025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61150" y="1414463"/>
            <a:ext cx="6781800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BM Plex Sans" panose="020B0503050203000203" pitchFamily="34" charset="0"/>
              </a:defRPr>
            </a:lvl1pPr>
          </a:lstStyle>
          <a:p>
            <a:fld id="{65D8CCBB-81F9-477D-A072-57A81C27A3A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7103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284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1pPr>
    <a:lvl2pPr marL="456641" algn="l" defTabSz="913284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2pPr>
    <a:lvl3pPr marL="913284" algn="l" defTabSz="913284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3pPr>
    <a:lvl4pPr marL="1369927" algn="l" defTabSz="913284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4pPr>
    <a:lvl5pPr marL="1826572" algn="l" defTabSz="913284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5pPr>
    <a:lvl6pPr marL="2283212" algn="l" defTabSz="9132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853" algn="l" defTabSz="9132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496" algn="l" defTabSz="9132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137" algn="l" defTabSz="9132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809" y="3513231"/>
            <a:ext cx="17088485" cy="242418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15616" y="6408636"/>
            <a:ext cx="14072869" cy="28901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97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94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691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588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485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382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279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176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15.05.2025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58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15.05.2025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72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4575473" y="452899"/>
            <a:ext cx="4523423" cy="96495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05205" y="452899"/>
            <a:ext cx="13235199" cy="964959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15.05.2025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9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809" y="3513230"/>
            <a:ext cx="17088485" cy="242418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15616" y="6408636"/>
            <a:ext cx="14072869" cy="28901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97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94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692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589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487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384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282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179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15.05.2025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23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15.05.2025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14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8087" y="7267309"/>
            <a:ext cx="17088485" cy="2246163"/>
          </a:xfrm>
        </p:spPr>
        <p:txBody>
          <a:bodyPr anchor="t"/>
          <a:lstStyle>
            <a:lvl1pPr algn="l">
              <a:defRPr sz="79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88087" y="4793387"/>
            <a:ext cx="17088485" cy="2473919"/>
          </a:xfrm>
        </p:spPr>
        <p:txBody>
          <a:bodyPr anchor="b"/>
          <a:lstStyle>
            <a:lvl1pPr marL="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1pPr>
            <a:lvl2pPr marL="897462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2pPr>
            <a:lvl3pPr marL="179492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3pPr>
            <a:lvl4pPr marL="269238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4pPr>
            <a:lvl5pPr marL="358984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5pPr>
            <a:lvl6pPr marL="448730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6pPr>
            <a:lvl7pPr marL="5384766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7pPr>
            <a:lvl8pPr marL="6282228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8pPr>
            <a:lvl9pPr marL="717968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15.05.2025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4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05205" y="2638849"/>
            <a:ext cx="8879311" cy="7463648"/>
          </a:xfrm>
        </p:spPr>
        <p:txBody>
          <a:bodyPr/>
          <a:lstStyle>
            <a:lvl1pPr>
              <a:defRPr sz="55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219585" y="2638849"/>
            <a:ext cx="8879311" cy="7463648"/>
          </a:xfrm>
        </p:spPr>
        <p:txBody>
          <a:bodyPr/>
          <a:lstStyle>
            <a:lvl1pPr>
              <a:defRPr sz="55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15.05.2025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73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05206" y="2531519"/>
            <a:ext cx="8882801" cy="1055015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97462" indent="0">
              <a:buNone/>
              <a:defRPr sz="3900" b="1"/>
            </a:lvl2pPr>
            <a:lvl3pPr marL="1794922" indent="0">
              <a:buNone/>
              <a:defRPr sz="3500" b="1"/>
            </a:lvl3pPr>
            <a:lvl4pPr marL="2692384" indent="0">
              <a:buNone/>
              <a:defRPr sz="3100" b="1"/>
            </a:lvl4pPr>
            <a:lvl5pPr marL="3589845" indent="0">
              <a:buNone/>
              <a:defRPr sz="3100" b="1"/>
            </a:lvl5pPr>
            <a:lvl6pPr marL="4487305" indent="0">
              <a:buNone/>
              <a:defRPr sz="3100" b="1"/>
            </a:lvl6pPr>
            <a:lvl7pPr marL="5384766" indent="0">
              <a:buNone/>
              <a:defRPr sz="3100" b="1"/>
            </a:lvl7pPr>
            <a:lvl8pPr marL="6282228" indent="0">
              <a:buNone/>
              <a:defRPr sz="3100" b="1"/>
            </a:lvl8pPr>
            <a:lvl9pPr marL="7179689" indent="0">
              <a:buNone/>
              <a:defRPr sz="3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05206" y="3586534"/>
            <a:ext cx="8882801" cy="6515967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0212606" y="2531519"/>
            <a:ext cx="8886291" cy="1055015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97462" indent="0">
              <a:buNone/>
              <a:defRPr sz="3900" b="1"/>
            </a:lvl2pPr>
            <a:lvl3pPr marL="1794922" indent="0">
              <a:buNone/>
              <a:defRPr sz="3500" b="1"/>
            </a:lvl3pPr>
            <a:lvl4pPr marL="2692384" indent="0">
              <a:buNone/>
              <a:defRPr sz="3100" b="1"/>
            </a:lvl4pPr>
            <a:lvl5pPr marL="3589845" indent="0">
              <a:buNone/>
              <a:defRPr sz="3100" b="1"/>
            </a:lvl5pPr>
            <a:lvl6pPr marL="4487305" indent="0">
              <a:buNone/>
              <a:defRPr sz="3100" b="1"/>
            </a:lvl6pPr>
            <a:lvl7pPr marL="5384766" indent="0">
              <a:buNone/>
              <a:defRPr sz="3100" b="1"/>
            </a:lvl7pPr>
            <a:lvl8pPr marL="6282228" indent="0">
              <a:buNone/>
              <a:defRPr sz="3100" b="1"/>
            </a:lvl8pPr>
            <a:lvl9pPr marL="7179689" indent="0">
              <a:buNone/>
              <a:defRPr sz="3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10212606" y="3586534"/>
            <a:ext cx="8886291" cy="6515967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15.05.2025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10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15.05.2025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63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15.05.2025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38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5207" y="450283"/>
            <a:ext cx="6614111" cy="1916307"/>
          </a:xfrm>
        </p:spPr>
        <p:txBody>
          <a:bodyPr anchor="b"/>
          <a:lstStyle>
            <a:lvl1pPr algn="l">
              <a:defRPr sz="39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60147" y="450284"/>
            <a:ext cx="11238749" cy="9652217"/>
          </a:xfrm>
        </p:spPr>
        <p:txBody>
          <a:bodyPr/>
          <a:lstStyle>
            <a:lvl1pPr>
              <a:defRPr sz="6300"/>
            </a:lvl1pPr>
            <a:lvl2pPr>
              <a:defRPr sz="5500"/>
            </a:lvl2pPr>
            <a:lvl3pPr>
              <a:defRPr sz="47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05207" y="2366587"/>
            <a:ext cx="6614111" cy="7735910"/>
          </a:xfrm>
        </p:spPr>
        <p:txBody>
          <a:bodyPr/>
          <a:lstStyle>
            <a:lvl1pPr marL="0" indent="0">
              <a:buNone/>
              <a:defRPr sz="2700"/>
            </a:lvl1pPr>
            <a:lvl2pPr marL="897462" indent="0">
              <a:buNone/>
              <a:defRPr sz="2400"/>
            </a:lvl2pPr>
            <a:lvl3pPr marL="1794922" indent="0">
              <a:buNone/>
              <a:defRPr sz="2000"/>
            </a:lvl3pPr>
            <a:lvl4pPr marL="2692384" indent="0">
              <a:buNone/>
              <a:defRPr sz="1800"/>
            </a:lvl4pPr>
            <a:lvl5pPr marL="3589845" indent="0">
              <a:buNone/>
              <a:defRPr sz="1800"/>
            </a:lvl5pPr>
            <a:lvl6pPr marL="4487305" indent="0">
              <a:buNone/>
              <a:defRPr sz="1800"/>
            </a:lvl6pPr>
            <a:lvl7pPr marL="5384766" indent="0">
              <a:buNone/>
              <a:defRPr sz="1800"/>
            </a:lvl7pPr>
            <a:lvl8pPr marL="6282228" indent="0">
              <a:buNone/>
              <a:defRPr sz="1800"/>
            </a:lvl8pPr>
            <a:lvl9pPr marL="7179689" indent="0">
              <a:buNone/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15.05.2025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15.05.2025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36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40544" y="7916549"/>
            <a:ext cx="12062460" cy="934593"/>
          </a:xfrm>
        </p:spPr>
        <p:txBody>
          <a:bodyPr anchor="b"/>
          <a:lstStyle>
            <a:lvl1pPr algn="l">
              <a:defRPr sz="39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940544" y="1010511"/>
            <a:ext cx="12062460" cy="6785610"/>
          </a:xfrm>
        </p:spPr>
        <p:txBody>
          <a:bodyPr/>
          <a:lstStyle>
            <a:lvl1pPr marL="0" indent="0">
              <a:buNone/>
              <a:defRPr sz="6300"/>
            </a:lvl1pPr>
            <a:lvl2pPr marL="897462" indent="0">
              <a:buNone/>
              <a:defRPr sz="5500"/>
            </a:lvl2pPr>
            <a:lvl3pPr marL="1794922" indent="0">
              <a:buNone/>
              <a:defRPr sz="4700"/>
            </a:lvl3pPr>
            <a:lvl4pPr marL="2692384" indent="0">
              <a:buNone/>
              <a:defRPr sz="3900"/>
            </a:lvl4pPr>
            <a:lvl5pPr marL="3589845" indent="0">
              <a:buNone/>
              <a:defRPr sz="3900"/>
            </a:lvl5pPr>
            <a:lvl6pPr marL="4487305" indent="0">
              <a:buNone/>
              <a:defRPr sz="3900"/>
            </a:lvl6pPr>
            <a:lvl7pPr marL="5384766" indent="0">
              <a:buNone/>
              <a:defRPr sz="3900"/>
            </a:lvl7pPr>
            <a:lvl8pPr marL="6282228" indent="0">
              <a:buNone/>
              <a:defRPr sz="3900"/>
            </a:lvl8pPr>
            <a:lvl9pPr marL="7179689" indent="0">
              <a:buNone/>
              <a:defRPr sz="39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940544" y="8851142"/>
            <a:ext cx="12062460" cy="1327277"/>
          </a:xfrm>
        </p:spPr>
        <p:txBody>
          <a:bodyPr/>
          <a:lstStyle>
            <a:lvl1pPr marL="0" indent="0">
              <a:buNone/>
              <a:defRPr sz="2700"/>
            </a:lvl1pPr>
            <a:lvl2pPr marL="897462" indent="0">
              <a:buNone/>
              <a:defRPr sz="2400"/>
            </a:lvl2pPr>
            <a:lvl3pPr marL="1794922" indent="0">
              <a:buNone/>
              <a:defRPr sz="2000"/>
            </a:lvl3pPr>
            <a:lvl4pPr marL="2692384" indent="0">
              <a:buNone/>
              <a:defRPr sz="1800"/>
            </a:lvl4pPr>
            <a:lvl5pPr marL="3589845" indent="0">
              <a:buNone/>
              <a:defRPr sz="1800"/>
            </a:lvl5pPr>
            <a:lvl6pPr marL="4487305" indent="0">
              <a:buNone/>
              <a:defRPr sz="1800"/>
            </a:lvl6pPr>
            <a:lvl7pPr marL="5384766" indent="0">
              <a:buNone/>
              <a:defRPr sz="1800"/>
            </a:lvl7pPr>
            <a:lvl8pPr marL="6282228" indent="0">
              <a:buNone/>
              <a:defRPr sz="1800"/>
            </a:lvl8pPr>
            <a:lvl9pPr marL="7179689" indent="0">
              <a:buNone/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15.05.2025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66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15.05.2025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45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4575473" y="452899"/>
            <a:ext cx="4523423" cy="96495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05205" y="452899"/>
            <a:ext cx="13235199" cy="964959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15.05.2025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74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8087" y="7267312"/>
            <a:ext cx="17088485" cy="2246163"/>
          </a:xfrm>
        </p:spPr>
        <p:txBody>
          <a:bodyPr anchor="t"/>
          <a:lstStyle>
            <a:lvl1pPr algn="l">
              <a:defRPr sz="79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88087" y="4793393"/>
            <a:ext cx="17088485" cy="2473919"/>
          </a:xfrm>
        </p:spPr>
        <p:txBody>
          <a:bodyPr anchor="b"/>
          <a:lstStyle>
            <a:lvl1pPr marL="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1pPr>
            <a:lvl2pPr marL="897026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2pPr>
            <a:lvl3pPr marL="1794047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3pPr>
            <a:lvl4pPr marL="269106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4pPr>
            <a:lvl5pPr marL="3588091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5pPr>
            <a:lvl6pPr marL="448511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6pPr>
            <a:lvl7pPr marL="5382138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7pPr>
            <a:lvl8pPr marL="6279162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8pPr>
            <a:lvl9pPr marL="717618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15.05.2025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97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05205" y="2638849"/>
            <a:ext cx="8879311" cy="7463648"/>
          </a:xfrm>
        </p:spPr>
        <p:txBody>
          <a:bodyPr/>
          <a:lstStyle>
            <a:lvl1pPr>
              <a:defRPr sz="55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219585" y="2638849"/>
            <a:ext cx="8879311" cy="7463648"/>
          </a:xfrm>
        </p:spPr>
        <p:txBody>
          <a:bodyPr/>
          <a:lstStyle>
            <a:lvl1pPr>
              <a:defRPr sz="55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15.05.2025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23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05206" y="2531519"/>
            <a:ext cx="8882801" cy="1055015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97026" indent="0">
              <a:buNone/>
              <a:defRPr sz="3900" b="1"/>
            </a:lvl2pPr>
            <a:lvl3pPr marL="1794047" indent="0">
              <a:buNone/>
              <a:defRPr sz="3500" b="1"/>
            </a:lvl3pPr>
            <a:lvl4pPr marL="2691069" indent="0">
              <a:buNone/>
              <a:defRPr sz="3100" b="1"/>
            </a:lvl4pPr>
            <a:lvl5pPr marL="3588091" indent="0">
              <a:buNone/>
              <a:defRPr sz="3100" b="1"/>
            </a:lvl5pPr>
            <a:lvl6pPr marL="4485115" indent="0">
              <a:buNone/>
              <a:defRPr sz="3100" b="1"/>
            </a:lvl6pPr>
            <a:lvl7pPr marL="5382138" indent="0">
              <a:buNone/>
              <a:defRPr sz="3100" b="1"/>
            </a:lvl7pPr>
            <a:lvl8pPr marL="6279162" indent="0">
              <a:buNone/>
              <a:defRPr sz="3100" b="1"/>
            </a:lvl8pPr>
            <a:lvl9pPr marL="7176184" indent="0">
              <a:buNone/>
              <a:defRPr sz="3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05206" y="3586534"/>
            <a:ext cx="8882801" cy="6515967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0212610" y="2531519"/>
            <a:ext cx="8886291" cy="1055015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97026" indent="0">
              <a:buNone/>
              <a:defRPr sz="3900" b="1"/>
            </a:lvl2pPr>
            <a:lvl3pPr marL="1794047" indent="0">
              <a:buNone/>
              <a:defRPr sz="3500" b="1"/>
            </a:lvl3pPr>
            <a:lvl4pPr marL="2691069" indent="0">
              <a:buNone/>
              <a:defRPr sz="3100" b="1"/>
            </a:lvl4pPr>
            <a:lvl5pPr marL="3588091" indent="0">
              <a:buNone/>
              <a:defRPr sz="3100" b="1"/>
            </a:lvl5pPr>
            <a:lvl6pPr marL="4485115" indent="0">
              <a:buNone/>
              <a:defRPr sz="3100" b="1"/>
            </a:lvl6pPr>
            <a:lvl7pPr marL="5382138" indent="0">
              <a:buNone/>
              <a:defRPr sz="3100" b="1"/>
            </a:lvl7pPr>
            <a:lvl8pPr marL="6279162" indent="0">
              <a:buNone/>
              <a:defRPr sz="3100" b="1"/>
            </a:lvl8pPr>
            <a:lvl9pPr marL="7176184" indent="0">
              <a:buNone/>
              <a:defRPr sz="3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10212610" y="3586534"/>
            <a:ext cx="8886291" cy="6515967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15.05.2025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86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15.05.2025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34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15.05.2025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5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5207" y="450283"/>
            <a:ext cx="6614111" cy="1916307"/>
          </a:xfrm>
        </p:spPr>
        <p:txBody>
          <a:bodyPr anchor="b"/>
          <a:lstStyle>
            <a:lvl1pPr algn="l">
              <a:defRPr sz="39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60147" y="450288"/>
            <a:ext cx="11238749" cy="9652217"/>
          </a:xfrm>
        </p:spPr>
        <p:txBody>
          <a:bodyPr/>
          <a:lstStyle>
            <a:lvl1pPr>
              <a:defRPr sz="6300"/>
            </a:lvl1pPr>
            <a:lvl2pPr>
              <a:defRPr sz="5500"/>
            </a:lvl2pPr>
            <a:lvl3pPr>
              <a:defRPr sz="47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05207" y="2366587"/>
            <a:ext cx="6614111" cy="7735910"/>
          </a:xfrm>
        </p:spPr>
        <p:txBody>
          <a:bodyPr/>
          <a:lstStyle>
            <a:lvl1pPr marL="0" indent="0">
              <a:buNone/>
              <a:defRPr sz="2700"/>
            </a:lvl1pPr>
            <a:lvl2pPr marL="897026" indent="0">
              <a:buNone/>
              <a:defRPr sz="2400"/>
            </a:lvl2pPr>
            <a:lvl3pPr marL="1794047" indent="0">
              <a:buNone/>
              <a:defRPr sz="2000"/>
            </a:lvl3pPr>
            <a:lvl4pPr marL="2691069" indent="0">
              <a:buNone/>
              <a:defRPr sz="1800"/>
            </a:lvl4pPr>
            <a:lvl5pPr marL="3588091" indent="0">
              <a:buNone/>
              <a:defRPr sz="1800"/>
            </a:lvl5pPr>
            <a:lvl6pPr marL="4485115" indent="0">
              <a:buNone/>
              <a:defRPr sz="1800"/>
            </a:lvl6pPr>
            <a:lvl7pPr marL="5382138" indent="0">
              <a:buNone/>
              <a:defRPr sz="1800"/>
            </a:lvl7pPr>
            <a:lvl8pPr marL="6279162" indent="0">
              <a:buNone/>
              <a:defRPr sz="1800"/>
            </a:lvl8pPr>
            <a:lvl9pPr marL="7176184" indent="0">
              <a:buNone/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15.05.2025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12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40544" y="7916549"/>
            <a:ext cx="12062460" cy="934593"/>
          </a:xfrm>
        </p:spPr>
        <p:txBody>
          <a:bodyPr anchor="b"/>
          <a:lstStyle>
            <a:lvl1pPr algn="l">
              <a:defRPr sz="39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940544" y="1010511"/>
            <a:ext cx="12062460" cy="6785610"/>
          </a:xfrm>
        </p:spPr>
        <p:txBody>
          <a:bodyPr/>
          <a:lstStyle>
            <a:lvl1pPr marL="0" indent="0">
              <a:buNone/>
              <a:defRPr sz="6300"/>
            </a:lvl1pPr>
            <a:lvl2pPr marL="897026" indent="0">
              <a:buNone/>
              <a:defRPr sz="5500"/>
            </a:lvl2pPr>
            <a:lvl3pPr marL="1794047" indent="0">
              <a:buNone/>
              <a:defRPr sz="4700"/>
            </a:lvl3pPr>
            <a:lvl4pPr marL="2691069" indent="0">
              <a:buNone/>
              <a:defRPr sz="3900"/>
            </a:lvl4pPr>
            <a:lvl5pPr marL="3588091" indent="0">
              <a:buNone/>
              <a:defRPr sz="3900"/>
            </a:lvl5pPr>
            <a:lvl6pPr marL="4485115" indent="0">
              <a:buNone/>
              <a:defRPr sz="3900"/>
            </a:lvl6pPr>
            <a:lvl7pPr marL="5382138" indent="0">
              <a:buNone/>
              <a:defRPr sz="3900"/>
            </a:lvl7pPr>
            <a:lvl8pPr marL="6279162" indent="0">
              <a:buNone/>
              <a:defRPr sz="3900"/>
            </a:lvl8pPr>
            <a:lvl9pPr marL="7176184" indent="0">
              <a:buNone/>
              <a:defRPr sz="39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940544" y="8851142"/>
            <a:ext cx="12062460" cy="1327277"/>
          </a:xfrm>
        </p:spPr>
        <p:txBody>
          <a:bodyPr/>
          <a:lstStyle>
            <a:lvl1pPr marL="0" indent="0">
              <a:buNone/>
              <a:defRPr sz="2700"/>
            </a:lvl1pPr>
            <a:lvl2pPr marL="897026" indent="0">
              <a:buNone/>
              <a:defRPr sz="2400"/>
            </a:lvl2pPr>
            <a:lvl3pPr marL="1794047" indent="0">
              <a:buNone/>
              <a:defRPr sz="2000"/>
            </a:lvl3pPr>
            <a:lvl4pPr marL="2691069" indent="0">
              <a:buNone/>
              <a:defRPr sz="1800"/>
            </a:lvl4pPr>
            <a:lvl5pPr marL="3588091" indent="0">
              <a:buNone/>
              <a:defRPr sz="1800"/>
            </a:lvl5pPr>
            <a:lvl6pPr marL="4485115" indent="0">
              <a:buNone/>
              <a:defRPr sz="1800"/>
            </a:lvl6pPr>
            <a:lvl7pPr marL="5382138" indent="0">
              <a:buNone/>
              <a:defRPr sz="1800"/>
            </a:lvl7pPr>
            <a:lvl8pPr marL="6279162" indent="0">
              <a:buNone/>
              <a:defRPr sz="1800"/>
            </a:lvl8pPr>
            <a:lvl9pPr marL="7176184" indent="0">
              <a:buNone/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15.05.2025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90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5206" y="452898"/>
            <a:ext cx="18093691" cy="1884892"/>
          </a:xfrm>
          <a:prstGeom prst="rect">
            <a:avLst/>
          </a:prstGeom>
        </p:spPr>
        <p:txBody>
          <a:bodyPr vert="horz" lIns="179410" tIns="89705" rIns="179410" bIns="89705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05206" y="2638849"/>
            <a:ext cx="18093691" cy="7463648"/>
          </a:xfrm>
          <a:prstGeom prst="rect">
            <a:avLst/>
          </a:prstGeom>
        </p:spPr>
        <p:txBody>
          <a:bodyPr vert="horz" lIns="179410" tIns="89705" rIns="179410" bIns="89705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05206" y="10482096"/>
            <a:ext cx="4690957" cy="602118"/>
          </a:xfrm>
          <a:prstGeom prst="rect">
            <a:avLst/>
          </a:prstGeom>
        </p:spPr>
        <p:txBody>
          <a:bodyPr vert="horz" lIns="179410" tIns="89705" rIns="179410" bIns="89705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794047"/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1794047"/>
              <a:t>15.05.2025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68902" y="10482096"/>
            <a:ext cx="6366297" cy="602118"/>
          </a:xfrm>
          <a:prstGeom prst="rect">
            <a:avLst/>
          </a:prstGeom>
        </p:spPr>
        <p:txBody>
          <a:bodyPr vert="horz" lIns="179410" tIns="89705" rIns="179410" bIns="89705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794047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4407938" y="10482096"/>
            <a:ext cx="4690957" cy="602118"/>
          </a:xfrm>
          <a:prstGeom prst="rect">
            <a:avLst/>
          </a:prstGeom>
        </p:spPr>
        <p:txBody>
          <a:bodyPr vert="horz" lIns="179410" tIns="89705" rIns="179410" bIns="89705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794047"/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1794047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76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xStyles>
    <p:titleStyle>
      <a:lvl1pPr algn="ctr" defTabSz="1794047" rtl="0" eaLnBrk="1" latinLnBrk="0" hangingPunct="1">
        <a:spcBef>
          <a:spcPct val="0"/>
        </a:spcBef>
        <a:buNone/>
        <a:defRPr sz="8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2767" indent="-672767" algn="l" defTabSz="1794047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457664" indent="-560638" algn="l" defTabSz="1794047" rtl="0" eaLnBrk="1" latinLnBrk="0" hangingPunct="1">
        <a:spcBef>
          <a:spcPct val="20000"/>
        </a:spcBef>
        <a:buFont typeface="Arial" panose="020B0604020202020204" pitchFamily="34" charset="0"/>
        <a:buChar char="–"/>
        <a:defRPr sz="5500" kern="1200">
          <a:solidFill>
            <a:schemeClr val="tx1"/>
          </a:solidFill>
          <a:latin typeface="+mn-lt"/>
          <a:ea typeface="+mn-ea"/>
          <a:cs typeface="+mn-cs"/>
        </a:defRPr>
      </a:lvl2pPr>
      <a:lvl3pPr marL="2242559" indent="-448510" algn="l" defTabSz="1794047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3pPr>
      <a:lvl4pPr marL="3139581" indent="-448510" algn="l" defTabSz="1794047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4036604" indent="-448510" algn="l" defTabSz="1794047" rtl="0" eaLnBrk="1" latinLnBrk="0" hangingPunct="1">
        <a:spcBef>
          <a:spcPct val="20000"/>
        </a:spcBef>
        <a:buFont typeface="Arial" panose="020B0604020202020204" pitchFamily="34" charset="0"/>
        <a:buChar char="»"/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933628" indent="-448510" algn="l" defTabSz="1794047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830650" indent="-448510" algn="l" defTabSz="1794047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727673" indent="-448510" algn="l" defTabSz="1794047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624697" indent="-448510" algn="l" defTabSz="1794047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79404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97026" algn="l" defTabSz="179404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794047" algn="l" defTabSz="179404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691069" algn="l" defTabSz="179404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88091" algn="l" defTabSz="179404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485115" algn="l" defTabSz="179404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382138" algn="l" defTabSz="179404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279162" algn="l" defTabSz="179404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176184" algn="l" defTabSz="179404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5206" y="452898"/>
            <a:ext cx="18093691" cy="1884892"/>
          </a:xfrm>
          <a:prstGeom prst="rect">
            <a:avLst/>
          </a:prstGeom>
        </p:spPr>
        <p:txBody>
          <a:bodyPr vert="horz" lIns="179497" tIns="89748" rIns="179497" bIns="89748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05206" y="2638849"/>
            <a:ext cx="18093691" cy="7463648"/>
          </a:xfrm>
          <a:prstGeom prst="rect">
            <a:avLst/>
          </a:prstGeom>
        </p:spPr>
        <p:txBody>
          <a:bodyPr vert="horz" lIns="179497" tIns="89748" rIns="179497" bIns="89748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05206" y="10482093"/>
            <a:ext cx="4690957" cy="602118"/>
          </a:xfrm>
          <a:prstGeom prst="rect">
            <a:avLst/>
          </a:prstGeom>
        </p:spPr>
        <p:txBody>
          <a:bodyPr vert="horz" lIns="179497" tIns="89748" rIns="179497" bIns="89748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794922"/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1794922"/>
              <a:t>15.05.2025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68902" y="10482093"/>
            <a:ext cx="6366297" cy="602118"/>
          </a:xfrm>
          <a:prstGeom prst="rect">
            <a:avLst/>
          </a:prstGeom>
        </p:spPr>
        <p:txBody>
          <a:bodyPr vert="horz" lIns="179497" tIns="89748" rIns="179497" bIns="89748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794922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4407938" y="10482093"/>
            <a:ext cx="4690957" cy="602118"/>
          </a:xfrm>
          <a:prstGeom prst="rect">
            <a:avLst/>
          </a:prstGeom>
        </p:spPr>
        <p:txBody>
          <a:bodyPr vert="horz" lIns="179497" tIns="89748" rIns="179497" bIns="89748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794922"/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1794922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49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xStyles>
    <p:titleStyle>
      <a:lvl1pPr algn="ctr" defTabSz="1794922" rtl="0" eaLnBrk="1" latinLnBrk="0" hangingPunct="1">
        <a:spcBef>
          <a:spcPct val="0"/>
        </a:spcBef>
        <a:buNone/>
        <a:defRPr sz="8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3096" indent="-673096" algn="l" defTabSz="1794922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458375" indent="-560913" algn="l" defTabSz="1794922" rtl="0" eaLnBrk="1" latinLnBrk="0" hangingPunct="1">
        <a:spcBef>
          <a:spcPct val="20000"/>
        </a:spcBef>
        <a:buFont typeface="Arial" panose="020B0604020202020204" pitchFamily="34" charset="0"/>
        <a:buChar char="–"/>
        <a:defRPr sz="5500" kern="1200">
          <a:solidFill>
            <a:schemeClr val="tx1"/>
          </a:solidFill>
          <a:latin typeface="+mn-lt"/>
          <a:ea typeface="+mn-ea"/>
          <a:cs typeface="+mn-cs"/>
        </a:defRPr>
      </a:lvl2pPr>
      <a:lvl3pPr marL="2243653" indent="-448730" algn="l" defTabSz="1794922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3pPr>
      <a:lvl4pPr marL="3141114" indent="-448730" algn="l" defTabSz="1794922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4038575" indent="-448730" algn="l" defTabSz="1794922" rtl="0" eaLnBrk="1" latinLnBrk="0" hangingPunct="1">
        <a:spcBef>
          <a:spcPct val="20000"/>
        </a:spcBef>
        <a:buFont typeface="Arial" panose="020B0604020202020204" pitchFamily="34" charset="0"/>
        <a:buChar char="»"/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936037" indent="-448730" algn="l" defTabSz="1794922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833498" indent="-448730" algn="l" defTabSz="1794922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730959" indent="-448730" algn="l" defTabSz="1794922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628421" indent="-448730" algn="l" defTabSz="1794922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794922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97462" algn="l" defTabSz="1794922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794922" algn="l" defTabSz="1794922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692384" algn="l" defTabSz="1794922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89845" algn="l" defTabSz="1794922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487305" algn="l" defTabSz="1794922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384766" algn="l" defTabSz="1794922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282228" algn="l" defTabSz="1794922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179689" algn="l" defTabSz="1794922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5">
            <a:extLst>
              <a:ext uri="{FF2B5EF4-FFF2-40B4-BE49-F238E27FC236}">
                <a16:creationId xmlns:a16="http://schemas.microsoft.com/office/drawing/2014/main" id="{3C17DED2-5852-844D-89B1-AC6304B37AD7}"/>
              </a:ext>
            </a:extLst>
          </p:cNvPr>
          <p:cNvSpPr/>
          <p:nvPr/>
        </p:nvSpPr>
        <p:spPr>
          <a:xfrm>
            <a:off x="5022850" y="1387475"/>
            <a:ext cx="12719925" cy="1200209"/>
          </a:xfrm>
          <a:prstGeom prst="rect">
            <a:avLst/>
          </a:prstGeom>
        </p:spPr>
        <p:txBody>
          <a:bodyPr wrap="none" lIns="91329" tIns="45661" rIns="91329" bIns="45661">
            <a:spAutoFit/>
          </a:bodyPr>
          <a:lstStyle/>
          <a:p>
            <a:r>
              <a:rPr lang="ru-RU" sz="2400" b="1" dirty="0">
                <a:solidFill>
                  <a:srgbClr val="0071CE"/>
                </a:solidFill>
                <a:latin typeface="IBM Plex Mono" panose="020B0509050203000203"/>
              </a:rPr>
              <a:t>Федеральное государственное бюджетное образовательное учреждение</a:t>
            </a:r>
          </a:p>
          <a:p>
            <a:r>
              <a:rPr lang="ru-RU" sz="2400" b="1" dirty="0">
                <a:solidFill>
                  <a:srgbClr val="0071CE"/>
                </a:solidFill>
                <a:latin typeface="IBM Plex Mono" panose="020B0509050203000203"/>
              </a:rPr>
              <a:t>высшего образования</a:t>
            </a:r>
            <a:r>
              <a:rPr lang="en-US" sz="2400" b="1" dirty="0">
                <a:solidFill>
                  <a:srgbClr val="0071CE"/>
                </a:solidFill>
                <a:latin typeface="IBM Plex Mono" panose="020B0509050203000203"/>
              </a:rPr>
              <a:t> </a:t>
            </a:r>
            <a:r>
              <a:rPr lang="ru-RU" sz="2400" b="1" dirty="0">
                <a:solidFill>
                  <a:srgbClr val="0071CE"/>
                </a:solidFill>
                <a:latin typeface="IBM Plex Mono" panose="020B0509050203000203"/>
              </a:rPr>
              <a:t>«МИРЭА – Российский технологический университет»</a:t>
            </a:r>
          </a:p>
          <a:p>
            <a:pPr algn="ctr"/>
            <a:r>
              <a:rPr lang="ru-RU" sz="2400" b="1" dirty="0">
                <a:solidFill>
                  <a:srgbClr val="0071CE"/>
                </a:solidFill>
                <a:latin typeface="IBM Plex Mono" panose="020B0509050203000203"/>
              </a:rPr>
              <a:t>Детский технопарк «Альтаир»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B2EE58B7-D116-1B4C-8728-126099082006}"/>
              </a:ext>
            </a:extLst>
          </p:cNvPr>
          <p:cNvSpPr txBox="1"/>
          <p:nvPr/>
        </p:nvSpPr>
        <p:spPr>
          <a:xfrm>
            <a:off x="1212850" y="4601726"/>
            <a:ext cx="14096999" cy="620226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/>
            <a:r>
              <a:rPr lang="en-US" sz="3900" b="1" dirty="0">
                <a:solidFill>
                  <a:schemeClr val="accent1"/>
                </a:solidFill>
                <a:latin typeface="Montserrat SemiBold" pitchFamily="2" charset="77"/>
                <a:cs typeface="Times New Roman" panose="02020603050405020304" pitchFamily="18" charset="0"/>
              </a:rPr>
              <a:t>WEB </a:t>
            </a:r>
            <a:r>
              <a:rPr lang="ru-RU" sz="3900" b="1" dirty="0">
                <a:solidFill>
                  <a:schemeClr val="accent1"/>
                </a:solidFill>
                <a:latin typeface="Montserrat SemiBold" pitchFamily="2" charset="77"/>
                <a:cs typeface="Times New Roman" panose="02020603050405020304" pitchFamily="18" charset="0"/>
              </a:rPr>
              <a:t>разработка</a:t>
            </a:r>
          </a:p>
        </p:txBody>
      </p:sp>
      <p:sp>
        <p:nvSpPr>
          <p:cNvPr id="9" name="Прямоугольник 6">
            <a:extLst>
              <a:ext uri="{FF2B5EF4-FFF2-40B4-BE49-F238E27FC236}">
                <a16:creationId xmlns:a16="http://schemas.microsoft.com/office/drawing/2014/main" id="{D125CC50-3C8B-49CB-98CD-752D0111ED89}"/>
              </a:ext>
            </a:extLst>
          </p:cNvPr>
          <p:cNvSpPr/>
          <p:nvPr/>
        </p:nvSpPr>
        <p:spPr>
          <a:xfrm>
            <a:off x="603250" y="7707413"/>
            <a:ext cx="8267326" cy="461546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r>
              <a:rPr lang="ru-RU" sz="2400" b="1" dirty="0">
                <a:solidFill>
                  <a:srgbClr val="0071CE"/>
                </a:solidFill>
                <a:latin typeface="IBM Plex Mono" panose="020B0509050203000203"/>
              </a:rPr>
              <a:t>Презентацию подготовили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617AE52-3068-4693-AF02-A8FDDED54368}"/>
              </a:ext>
            </a:extLst>
          </p:cNvPr>
          <p:cNvSpPr/>
          <p:nvPr/>
        </p:nvSpPr>
        <p:spPr>
          <a:xfrm>
            <a:off x="603255" y="8100397"/>
            <a:ext cx="8111292" cy="2308205"/>
          </a:xfrm>
          <a:prstGeom prst="rect">
            <a:avLst/>
          </a:prstGeom>
        </p:spPr>
        <p:txBody>
          <a:bodyPr wrap="none" lIns="91329" tIns="45661" rIns="91329" bIns="45661">
            <a:spAutoFit/>
          </a:bodyPr>
          <a:lstStyle/>
          <a:p>
            <a:r>
              <a:rPr lang="ru-RU" sz="2400" dirty="0">
                <a:solidFill>
                  <a:srgbClr val="0F316C"/>
                </a:solidFill>
                <a:latin typeface="IBM Plex Mono" panose="020B0509050203000203"/>
              </a:rPr>
              <a:t>Ученики группы Д2</a:t>
            </a:r>
            <a:r>
              <a:rPr lang="en-US" sz="2400" dirty="0">
                <a:solidFill>
                  <a:srgbClr val="0F316C"/>
                </a:solidFill>
                <a:latin typeface="IBM Plex Mono" panose="020B0509050203000203"/>
              </a:rPr>
              <a:t>:</a:t>
            </a:r>
            <a:endParaRPr lang="ru-RU" sz="2400" dirty="0">
              <a:solidFill>
                <a:srgbClr val="0F316C"/>
              </a:solidFill>
              <a:latin typeface="IBM Plex Mono" panose="020B0509050203000203"/>
            </a:endParaRPr>
          </a:p>
          <a:p>
            <a:r>
              <a:rPr lang="ru-RU" sz="2400" dirty="0">
                <a:solidFill>
                  <a:srgbClr val="0F316C"/>
                </a:solidFill>
                <a:latin typeface="IBM Plex Mono" panose="020B0509050203000203"/>
              </a:rPr>
              <a:t>Ющенко Г. А.</a:t>
            </a:r>
          </a:p>
          <a:p>
            <a:r>
              <a:rPr lang="ru-RU" sz="2400" dirty="0">
                <a:solidFill>
                  <a:srgbClr val="0F316C"/>
                </a:solidFill>
                <a:latin typeface="IBM Plex Mono" panose="020B0509050203000203"/>
              </a:rPr>
              <a:t>Бахтеева О. А.</a:t>
            </a:r>
          </a:p>
          <a:p>
            <a:endParaRPr lang="ru-RU" sz="2400" dirty="0">
              <a:solidFill>
                <a:srgbClr val="0F316C"/>
              </a:solidFill>
              <a:latin typeface="IBM Plex Mono" panose="020B0509050203000203"/>
            </a:endParaRPr>
          </a:p>
          <a:p>
            <a:r>
              <a:rPr lang="ru-RU" sz="2400" dirty="0">
                <a:solidFill>
                  <a:srgbClr val="0F316C"/>
                </a:solidFill>
                <a:latin typeface="IBM Plex Mono" panose="020B0509050203000203"/>
              </a:rPr>
              <a:t>Руководитель</a:t>
            </a:r>
            <a:r>
              <a:rPr lang="en-US" sz="2400" dirty="0">
                <a:solidFill>
                  <a:srgbClr val="0F316C"/>
                </a:solidFill>
                <a:latin typeface="IBM Plex Mono" panose="020B0509050203000203"/>
              </a:rPr>
              <a:t>: </a:t>
            </a:r>
            <a:r>
              <a:rPr lang="ru-RU" sz="2400" dirty="0">
                <a:solidFill>
                  <a:srgbClr val="0F316C"/>
                </a:solidFill>
                <a:latin typeface="IBM Plex Mono" panose="020B0509050203000203"/>
              </a:rPr>
              <a:t>Покровский В. А.</a:t>
            </a:r>
          </a:p>
          <a:p>
            <a:r>
              <a:rPr lang="ru-RU" sz="2400" dirty="0">
                <a:solidFill>
                  <a:srgbClr val="0F316C"/>
                </a:solidFill>
                <a:latin typeface="IBM Plex Mono" panose="020B0509050203000203"/>
              </a:rPr>
              <a:t>Преподаватель Детского технопарка «Альтаир»</a:t>
            </a:r>
            <a:endParaRPr lang="ru-RU" sz="2400" dirty="0">
              <a:solidFill>
                <a:srgbClr val="0F31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00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51E702C-48AD-4939-8EBB-F5754B52A1E5}"/>
              </a:ext>
            </a:extLst>
          </p:cNvPr>
          <p:cNvSpPr txBox="1"/>
          <p:nvPr/>
        </p:nvSpPr>
        <p:spPr>
          <a:xfrm>
            <a:off x="1212858" y="1082679"/>
            <a:ext cx="16763992" cy="743337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/>
            <a:r>
              <a:rPr lang="ru-RU" sz="4700" b="1" dirty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B02A04-B7C2-4156-B164-E2BD228DD389}"/>
              </a:ext>
            </a:extLst>
          </p:cNvPr>
          <p:cNvSpPr/>
          <p:nvPr/>
        </p:nvSpPr>
        <p:spPr>
          <a:xfrm>
            <a:off x="1212859" y="2606675"/>
            <a:ext cx="17449792" cy="3355800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IBM Plex Mono" panose="020B0509050203000203"/>
              </a:rPr>
              <a:t>Цели</a:t>
            </a:r>
            <a:r>
              <a:rPr lang="en-US" sz="2400" b="1" dirty="0">
                <a:latin typeface="IBM Plex Mono" panose="020B0509050203000203"/>
              </a:rPr>
              <a:t>:</a:t>
            </a:r>
            <a:endParaRPr lang="ru-RU" sz="2400" b="1" dirty="0">
              <a:latin typeface="IBM Plex Mono" panose="020B0509050203000203"/>
            </a:endParaRPr>
          </a:p>
          <a:p>
            <a:pPr indent="725488" algn="just">
              <a:lnSpc>
                <a:spcPct val="150000"/>
              </a:lnSpc>
            </a:pPr>
            <a:r>
              <a:rPr lang="ru-RU" sz="2400" dirty="0">
                <a:solidFill>
                  <a:schemeClr val="tx2"/>
                </a:solidFill>
                <a:latin typeface="IBM Plex Mono" panose="020B0509050203000203"/>
              </a:rPr>
              <a:t>Создать сайт для продажи и покупки </a:t>
            </a:r>
            <a:r>
              <a:rPr lang="en-US" sz="2400" dirty="0">
                <a:solidFill>
                  <a:schemeClr val="tx2"/>
                </a:solidFill>
                <a:latin typeface="IBM Plex Mono" panose="020B0509050203000203"/>
              </a:rPr>
              <a:t>NFT </a:t>
            </a:r>
            <a:r>
              <a:rPr lang="ru-RU" sz="2400" dirty="0">
                <a:solidFill>
                  <a:schemeClr val="tx2"/>
                </a:solidFill>
                <a:latin typeface="IBM Plex Mono" panose="020B0509050203000203"/>
              </a:rPr>
              <a:t>изображений.</a:t>
            </a:r>
          </a:p>
          <a:p>
            <a:pPr indent="725488" algn="just">
              <a:lnSpc>
                <a:spcPct val="150000"/>
              </a:lnSpc>
            </a:pPr>
            <a:endParaRPr lang="en-US" sz="2400" dirty="0">
              <a:latin typeface="IBM Plex Mono" panose="020B0509050203000203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IBM Plex Mono" panose="020B0509050203000203"/>
              </a:rPr>
              <a:t>Задачи</a:t>
            </a:r>
            <a:r>
              <a:rPr lang="en-US" sz="2400" b="1" dirty="0">
                <a:latin typeface="IBM Plex Mono" panose="020B0509050203000203"/>
              </a:rPr>
              <a:t>:</a:t>
            </a:r>
            <a:endParaRPr lang="ru-RU" sz="2400" b="1" dirty="0">
              <a:latin typeface="IBM Plex Mono" panose="020B0509050203000203"/>
            </a:endParaRPr>
          </a:p>
          <a:p>
            <a:pPr indent="725488" algn="just">
              <a:lnSpc>
                <a:spcPct val="150000"/>
              </a:lnSpc>
            </a:pPr>
            <a:r>
              <a:rPr lang="ru-RU" sz="2400" dirty="0">
                <a:solidFill>
                  <a:schemeClr val="tx2"/>
                </a:solidFill>
                <a:latin typeface="IBM Plex Mono" panose="020B0509050203000203"/>
              </a:rPr>
              <a:t>Создать систему регистрации аккаунтов и базу данных для нее, создать базу данных для размещенных </a:t>
            </a:r>
            <a:r>
              <a:rPr lang="en-US" sz="2400" dirty="0">
                <a:solidFill>
                  <a:schemeClr val="tx2"/>
                </a:solidFill>
                <a:latin typeface="IBM Plex Mono" panose="020B0509050203000203"/>
              </a:rPr>
              <a:t>NFT</a:t>
            </a:r>
            <a:r>
              <a:rPr lang="ru-RU" sz="2400" dirty="0">
                <a:solidFill>
                  <a:schemeClr val="tx2"/>
                </a:solidFill>
                <a:latin typeface="IBM Plex Mono" panose="020B0509050203000203"/>
              </a:rPr>
              <a:t>, реализовать покупку и продажу изображений.</a:t>
            </a:r>
          </a:p>
        </p:txBody>
      </p:sp>
      <p:sp>
        <p:nvSpPr>
          <p:cNvPr id="5" name="Google Shape;91;p32">
            <a:extLst>
              <a:ext uri="{FF2B5EF4-FFF2-40B4-BE49-F238E27FC236}">
                <a16:creationId xmlns:a16="http://schemas.microsoft.com/office/drawing/2014/main" id="{C7ABB37D-F776-4350-89C9-A2EF029A9BC6}"/>
              </a:ext>
            </a:extLst>
          </p:cNvPr>
          <p:cNvSpPr/>
          <p:nvPr/>
        </p:nvSpPr>
        <p:spPr>
          <a:xfrm>
            <a:off x="18624770" y="0"/>
            <a:ext cx="1048512" cy="1182624"/>
          </a:xfrm>
          <a:prstGeom prst="rect">
            <a:avLst/>
          </a:prstGeom>
          <a:solidFill>
            <a:srgbClr val="0F316C"/>
          </a:solidFill>
          <a:ln w="12700" cap="flat" cmpd="sng">
            <a:solidFill>
              <a:srgbClr val="C3A46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92;p32">
            <a:extLst>
              <a:ext uri="{FF2B5EF4-FFF2-40B4-BE49-F238E27FC236}">
                <a16:creationId xmlns:a16="http://schemas.microsoft.com/office/drawing/2014/main" id="{AD67360E-EB6C-4906-AC73-CF444AFE0D2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8795458" y="0"/>
            <a:ext cx="707136" cy="62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ru-RU" sz="3600" b="1">
                <a:solidFill>
                  <a:schemeClr val="lt2"/>
                </a:solidFill>
              </a:rPr>
              <a:t>2</a:t>
            </a:fld>
            <a:endParaRPr sz="3600" b="1" dirty="0">
              <a:solidFill>
                <a:schemeClr val="lt2"/>
              </a:solidFill>
            </a:endParaRPr>
          </a:p>
        </p:txBody>
      </p:sp>
      <p:sp>
        <p:nvSpPr>
          <p:cNvPr id="7" name="Google Shape;92;p32">
            <a:extLst>
              <a:ext uri="{FF2B5EF4-FFF2-40B4-BE49-F238E27FC236}">
                <a16:creationId xmlns:a16="http://schemas.microsoft.com/office/drawing/2014/main" id="{46CBBB86-7E57-47DA-953D-FF1952EC9641}"/>
              </a:ext>
            </a:extLst>
          </p:cNvPr>
          <p:cNvSpPr txBox="1">
            <a:spLocks/>
          </p:cNvSpPr>
          <p:nvPr/>
        </p:nvSpPr>
        <p:spPr>
          <a:xfrm>
            <a:off x="18624770" y="553847"/>
            <a:ext cx="1048512" cy="6217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defPPr>
              <a:defRPr lang="ru-RU"/>
            </a:defPPr>
            <a:lvl1pPr marL="0" algn="r" defTabSz="913284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6641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284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9927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6572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3212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9853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6496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3137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ts val="3600"/>
            </a:pPr>
            <a:r>
              <a:rPr lang="ru-RU" sz="3600" b="1" dirty="0">
                <a:solidFill>
                  <a:schemeClr val="lt2"/>
                </a:solidFill>
              </a:rPr>
              <a:t>/ 12 </a:t>
            </a:r>
          </a:p>
        </p:txBody>
      </p:sp>
    </p:spTree>
    <p:extLst>
      <p:ext uri="{BB962C8B-B14F-4D97-AF65-F5344CB8AC3E}">
        <p14:creationId xmlns:p14="http://schemas.microsoft.com/office/powerpoint/2010/main" val="62375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51E702C-48AD-4939-8EBB-F5754B52A1E5}"/>
              </a:ext>
            </a:extLst>
          </p:cNvPr>
          <p:cNvSpPr txBox="1"/>
          <p:nvPr/>
        </p:nvSpPr>
        <p:spPr>
          <a:xfrm>
            <a:off x="1212858" y="1082679"/>
            <a:ext cx="16763992" cy="743337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/>
            <a:r>
              <a:rPr lang="ru-RU" sz="4700" b="1" dirty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B02A04-B7C2-4156-B164-E2BD228DD389}"/>
              </a:ext>
            </a:extLst>
          </p:cNvPr>
          <p:cNvSpPr/>
          <p:nvPr/>
        </p:nvSpPr>
        <p:spPr>
          <a:xfrm>
            <a:off x="1212859" y="2606675"/>
            <a:ext cx="17449792" cy="1139808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 indent="725488" algn="just"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IBM Plex Mono" panose="020B0509050203000203"/>
              </a:rPr>
              <a:t>NFT </a:t>
            </a:r>
            <a:r>
              <a:rPr lang="ru-RU" sz="2400" dirty="0">
                <a:solidFill>
                  <a:schemeClr val="tx2"/>
                </a:solidFill>
                <a:latin typeface="IBM Plex Mono" panose="020B0509050203000203"/>
              </a:rPr>
              <a:t>очень популярны в данный момент, поэтому сайт на эту тему будет пользоваться популярностью.</a:t>
            </a:r>
          </a:p>
        </p:txBody>
      </p:sp>
      <p:sp>
        <p:nvSpPr>
          <p:cNvPr id="5" name="Google Shape;91;p32">
            <a:extLst>
              <a:ext uri="{FF2B5EF4-FFF2-40B4-BE49-F238E27FC236}">
                <a16:creationId xmlns:a16="http://schemas.microsoft.com/office/drawing/2014/main" id="{679DB89D-4410-4E83-95AE-33A3192BF4DA}"/>
              </a:ext>
            </a:extLst>
          </p:cNvPr>
          <p:cNvSpPr/>
          <p:nvPr/>
        </p:nvSpPr>
        <p:spPr>
          <a:xfrm>
            <a:off x="18624770" y="0"/>
            <a:ext cx="1048512" cy="1182624"/>
          </a:xfrm>
          <a:prstGeom prst="rect">
            <a:avLst/>
          </a:prstGeom>
          <a:solidFill>
            <a:srgbClr val="0F316C"/>
          </a:solidFill>
          <a:ln w="12700" cap="flat" cmpd="sng">
            <a:solidFill>
              <a:srgbClr val="C3A46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92;p32">
            <a:extLst>
              <a:ext uri="{FF2B5EF4-FFF2-40B4-BE49-F238E27FC236}">
                <a16:creationId xmlns:a16="http://schemas.microsoft.com/office/drawing/2014/main" id="{0E351E19-117A-4A74-AF80-9989B1F7C44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8795458" y="0"/>
            <a:ext cx="707136" cy="62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ru-RU" sz="3600" b="1">
                <a:solidFill>
                  <a:schemeClr val="lt2"/>
                </a:solidFill>
              </a:rPr>
              <a:t>3</a:t>
            </a:fld>
            <a:endParaRPr sz="3600" b="1" dirty="0">
              <a:solidFill>
                <a:schemeClr val="lt2"/>
              </a:solidFill>
            </a:endParaRPr>
          </a:p>
        </p:txBody>
      </p:sp>
      <p:sp>
        <p:nvSpPr>
          <p:cNvPr id="7" name="Google Shape;92;p32">
            <a:extLst>
              <a:ext uri="{FF2B5EF4-FFF2-40B4-BE49-F238E27FC236}">
                <a16:creationId xmlns:a16="http://schemas.microsoft.com/office/drawing/2014/main" id="{E1A4293F-7836-4555-83D2-9807288F84A7}"/>
              </a:ext>
            </a:extLst>
          </p:cNvPr>
          <p:cNvSpPr txBox="1">
            <a:spLocks/>
          </p:cNvSpPr>
          <p:nvPr/>
        </p:nvSpPr>
        <p:spPr>
          <a:xfrm>
            <a:off x="18624770" y="553847"/>
            <a:ext cx="1048512" cy="6217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defPPr>
              <a:defRPr lang="ru-RU"/>
            </a:defPPr>
            <a:lvl1pPr marL="0" algn="r" defTabSz="913284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6641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284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9927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6572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3212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9853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6496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3137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ts val="3600"/>
            </a:pPr>
            <a:r>
              <a:rPr lang="ru-RU" sz="3600" b="1" dirty="0">
                <a:solidFill>
                  <a:schemeClr val="lt2"/>
                </a:solidFill>
              </a:rPr>
              <a:t>/ 12 </a:t>
            </a:r>
          </a:p>
        </p:txBody>
      </p:sp>
    </p:spTree>
    <p:extLst>
      <p:ext uri="{BB962C8B-B14F-4D97-AF65-F5344CB8AC3E}">
        <p14:creationId xmlns:p14="http://schemas.microsoft.com/office/powerpoint/2010/main" val="358741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51E702C-48AD-4939-8EBB-F5754B52A1E5}"/>
              </a:ext>
            </a:extLst>
          </p:cNvPr>
          <p:cNvSpPr txBox="1"/>
          <p:nvPr/>
        </p:nvSpPr>
        <p:spPr>
          <a:xfrm>
            <a:off x="1212858" y="1082679"/>
            <a:ext cx="16763992" cy="743337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/>
            <a:r>
              <a:rPr lang="ru-RU" sz="4700" b="1" dirty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Возможности проекта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B02A04-B7C2-4156-B164-E2BD228DD389}"/>
              </a:ext>
            </a:extLst>
          </p:cNvPr>
          <p:cNvSpPr/>
          <p:nvPr/>
        </p:nvSpPr>
        <p:spPr>
          <a:xfrm>
            <a:off x="1212859" y="2606675"/>
            <a:ext cx="17449792" cy="585810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 indent="725488" algn="just">
              <a:lnSpc>
                <a:spcPct val="150000"/>
              </a:lnSpc>
            </a:pPr>
            <a:r>
              <a:rPr lang="ru-RU" sz="2400" dirty="0">
                <a:solidFill>
                  <a:schemeClr val="tx2"/>
                </a:solidFill>
                <a:latin typeface="IBM Plex Mono" panose="020B0509050203000203"/>
              </a:rPr>
              <a:t>Регистрация аккаунта, покупка и выставление на продажу </a:t>
            </a:r>
            <a:r>
              <a:rPr lang="en-US" sz="2400" dirty="0">
                <a:solidFill>
                  <a:schemeClr val="tx2"/>
                </a:solidFill>
                <a:latin typeface="IBM Plex Mono" panose="020B0509050203000203"/>
              </a:rPr>
              <a:t>NFT</a:t>
            </a:r>
            <a:r>
              <a:rPr lang="ru-RU" sz="2400" dirty="0">
                <a:solidFill>
                  <a:schemeClr val="tx2"/>
                </a:solidFill>
                <a:latin typeface="IBM Plex Mono" panose="020B0509050203000203"/>
              </a:rPr>
              <a:t>, просмотр свое профиля.</a:t>
            </a:r>
          </a:p>
        </p:txBody>
      </p:sp>
      <p:sp>
        <p:nvSpPr>
          <p:cNvPr id="5" name="Google Shape;91;p32">
            <a:extLst>
              <a:ext uri="{FF2B5EF4-FFF2-40B4-BE49-F238E27FC236}">
                <a16:creationId xmlns:a16="http://schemas.microsoft.com/office/drawing/2014/main" id="{3C77FCA4-AF52-48FB-ADF9-6C7B7BABFCDE}"/>
              </a:ext>
            </a:extLst>
          </p:cNvPr>
          <p:cNvSpPr/>
          <p:nvPr/>
        </p:nvSpPr>
        <p:spPr>
          <a:xfrm>
            <a:off x="18624770" y="0"/>
            <a:ext cx="1048512" cy="1182624"/>
          </a:xfrm>
          <a:prstGeom prst="rect">
            <a:avLst/>
          </a:prstGeom>
          <a:solidFill>
            <a:srgbClr val="0F316C"/>
          </a:solidFill>
          <a:ln w="12700" cap="flat" cmpd="sng">
            <a:solidFill>
              <a:srgbClr val="C3A46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92;p32">
            <a:extLst>
              <a:ext uri="{FF2B5EF4-FFF2-40B4-BE49-F238E27FC236}">
                <a16:creationId xmlns:a16="http://schemas.microsoft.com/office/drawing/2014/main" id="{5CA815ED-4185-41E2-8886-39C3BDB1A3F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8795458" y="0"/>
            <a:ext cx="707136" cy="62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ru-RU" sz="3600" b="1">
                <a:solidFill>
                  <a:schemeClr val="lt2"/>
                </a:solidFill>
              </a:rPr>
              <a:t>4</a:t>
            </a:fld>
            <a:endParaRPr sz="3600" b="1" dirty="0">
              <a:solidFill>
                <a:schemeClr val="lt2"/>
              </a:solidFill>
            </a:endParaRPr>
          </a:p>
        </p:txBody>
      </p:sp>
      <p:sp>
        <p:nvSpPr>
          <p:cNvPr id="7" name="Google Shape;92;p32">
            <a:extLst>
              <a:ext uri="{FF2B5EF4-FFF2-40B4-BE49-F238E27FC236}">
                <a16:creationId xmlns:a16="http://schemas.microsoft.com/office/drawing/2014/main" id="{BA932A32-3B4D-4665-8B22-8CB4040FCF90}"/>
              </a:ext>
            </a:extLst>
          </p:cNvPr>
          <p:cNvSpPr txBox="1">
            <a:spLocks/>
          </p:cNvSpPr>
          <p:nvPr/>
        </p:nvSpPr>
        <p:spPr>
          <a:xfrm>
            <a:off x="18624770" y="553847"/>
            <a:ext cx="1048512" cy="6217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defPPr>
              <a:defRPr lang="ru-RU"/>
            </a:defPPr>
            <a:lvl1pPr marL="0" algn="r" defTabSz="913284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6641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284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9927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6572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3212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9853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6496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3137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ts val="3600"/>
            </a:pPr>
            <a:r>
              <a:rPr lang="ru-RU" sz="3600" b="1" dirty="0">
                <a:solidFill>
                  <a:schemeClr val="lt2"/>
                </a:solidFill>
              </a:rPr>
              <a:t>/ 12 </a:t>
            </a:r>
          </a:p>
        </p:txBody>
      </p:sp>
    </p:spTree>
    <p:extLst>
      <p:ext uri="{BB962C8B-B14F-4D97-AF65-F5344CB8AC3E}">
        <p14:creationId xmlns:p14="http://schemas.microsoft.com/office/powerpoint/2010/main" val="238952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51E702C-48AD-4939-8EBB-F5754B52A1E5}"/>
              </a:ext>
            </a:extLst>
          </p:cNvPr>
          <p:cNvSpPr txBox="1"/>
          <p:nvPr/>
        </p:nvSpPr>
        <p:spPr>
          <a:xfrm>
            <a:off x="1212858" y="1082679"/>
            <a:ext cx="16763992" cy="743337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/>
            <a:r>
              <a:rPr lang="ru-RU" sz="4700" b="1" dirty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Ход разработки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B02A04-B7C2-4156-B164-E2BD228DD389}"/>
              </a:ext>
            </a:extLst>
          </p:cNvPr>
          <p:cNvSpPr/>
          <p:nvPr/>
        </p:nvSpPr>
        <p:spPr>
          <a:xfrm>
            <a:off x="1212859" y="2606675"/>
            <a:ext cx="17449792" cy="2801802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2"/>
                </a:solidFill>
                <a:latin typeface="IBM Plex Mono" panose="020B0509050203000203"/>
              </a:rPr>
              <a:t>Для написания этого сайта мы использовали две главные библиотеки:</a:t>
            </a:r>
          </a:p>
          <a:p>
            <a:pPr marL="457200" indent="-457200" algn="just">
              <a:lnSpc>
                <a:spcPct val="150000"/>
              </a:lnSpc>
              <a:buAutoNum type="arabicParenR"/>
            </a:pPr>
            <a:r>
              <a:rPr lang="en-US" sz="2400" dirty="0">
                <a:solidFill>
                  <a:schemeClr val="tx2"/>
                </a:solidFill>
                <a:latin typeface="IBM Plex Mono" panose="020B0509050203000203"/>
              </a:rPr>
              <a:t>Flask – </a:t>
            </a:r>
            <a:r>
              <a:rPr lang="ru-RU" sz="2400" dirty="0">
                <a:solidFill>
                  <a:schemeClr val="tx2"/>
                </a:solidFill>
                <a:latin typeface="IBM Plex Mono" panose="020B0509050203000203"/>
              </a:rPr>
              <a:t>основа, создает сам сайт, обрабатывает </a:t>
            </a:r>
            <a:r>
              <a:rPr lang="en-US" sz="2400" dirty="0">
                <a:solidFill>
                  <a:schemeClr val="tx2"/>
                </a:solidFill>
                <a:latin typeface="IBM Plex Mono" panose="020B0509050203000203"/>
              </a:rPr>
              <a:t>HTTP </a:t>
            </a:r>
            <a:r>
              <a:rPr lang="ru-RU" sz="2400" dirty="0">
                <a:solidFill>
                  <a:schemeClr val="tx2"/>
                </a:solidFill>
                <a:latin typeface="IBM Plex Mono" panose="020B0509050203000203"/>
              </a:rPr>
              <a:t>запросы.</a:t>
            </a:r>
            <a:r>
              <a:rPr lang="en-US" sz="2400" dirty="0">
                <a:solidFill>
                  <a:schemeClr val="tx2"/>
                </a:solidFill>
                <a:latin typeface="IBM Plex Mono" panose="020B0509050203000203"/>
              </a:rPr>
              <a:t> </a:t>
            </a:r>
            <a:endParaRPr lang="ru-RU" sz="2400" dirty="0">
              <a:solidFill>
                <a:schemeClr val="tx2"/>
              </a:solidFill>
              <a:latin typeface="IBM Plex Mono" panose="020B0509050203000203"/>
            </a:endParaRPr>
          </a:p>
          <a:p>
            <a:pPr marL="457200" indent="-457200" algn="just">
              <a:lnSpc>
                <a:spcPct val="150000"/>
              </a:lnSpc>
              <a:buAutoNum type="arabicParenR"/>
            </a:pPr>
            <a:r>
              <a:rPr lang="en-US" sz="2400" dirty="0">
                <a:solidFill>
                  <a:schemeClr val="tx2"/>
                </a:solidFill>
                <a:latin typeface="IBM Plex Mono" panose="020B0509050203000203"/>
              </a:rPr>
              <a:t>SQLite</a:t>
            </a:r>
            <a:r>
              <a:rPr lang="ru-RU" sz="2400" dirty="0">
                <a:solidFill>
                  <a:schemeClr val="tx2"/>
                </a:solidFill>
                <a:latin typeface="IBM Plex Mono" panose="020B0509050203000203"/>
              </a:rPr>
              <a:t> - используется в качестве системы базы данных. Это файловая база данных, которая хранит все данные приложения, включая: Учетные записи пользователей, Метаданные </a:t>
            </a:r>
            <a:r>
              <a:rPr lang="en-US" sz="2400" dirty="0">
                <a:solidFill>
                  <a:schemeClr val="tx2"/>
                </a:solidFill>
                <a:latin typeface="IBM Plex Mono" panose="020B0509050203000203"/>
              </a:rPr>
              <a:t>NFT</a:t>
            </a:r>
            <a:r>
              <a:rPr lang="ru-RU" sz="2400" dirty="0">
                <a:solidFill>
                  <a:schemeClr val="tx2"/>
                </a:solidFill>
                <a:latin typeface="IBM Plex Mono" panose="020B0509050203000203"/>
              </a:rPr>
              <a:t>, Отношения владения пользователь-</a:t>
            </a:r>
            <a:r>
              <a:rPr lang="en-US" sz="2400" dirty="0">
                <a:solidFill>
                  <a:schemeClr val="tx2"/>
                </a:solidFill>
                <a:latin typeface="IBM Plex Mono" panose="020B0509050203000203"/>
              </a:rPr>
              <a:t>NFT</a:t>
            </a:r>
            <a:r>
              <a:rPr lang="ru-RU" sz="2400" dirty="0">
                <a:solidFill>
                  <a:schemeClr val="tx2"/>
                </a:solidFill>
                <a:latin typeface="IBM Plex Mono" panose="020B0509050203000203"/>
              </a:rPr>
              <a:t>. </a:t>
            </a:r>
          </a:p>
        </p:txBody>
      </p:sp>
      <p:sp>
        <p:nvSpPr>
          <p:cNvPr id="5" name="Google Shape;91;p32">
            <a:extLst>
              <a:ext uri="{FF2B5EF4-FFF2-40B4-BE49-F238E27FC236}">
                <a16:creationId xmlns:a16="http://schemas.microsoft.com/office/drawing/2014/main" id="{5B755245-146C-4C77-8188-61C98A8D7F26}"/>
              </a:ext>
            </a:extLst>
          </p:cNvPr>
          <p:cNvSpPr/>
          <p:nvPr/>
        </p:nvSpPr>
        <p:spPr>
          <a:xfrm>
            <a:off x="18624770" y="0"/>
            <a:ext cx="1048512" cy="1182624"/>
          </a:xfrm>
          <a:prstGeom prst="rect">
            <a:avLst/>
          </a:prstGeom>
          <a:solidFill>
            <a:srgbClr val="0F316C"/>
          </a:solidFill>
          <a:ln w="12700" cap="flat" cmpd="sng">
            <a:solidFill>
              <a:srgbClr val="C3A46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92;p32">
            <a:extLst>
              <a:ext uri="{FF2B5EF4-FFF2-40B4-BE49-F238E27FC236}">
                <a16:creationId xmlns:a16="http://schemas.microsoft.com/office/drawing/2014/main" id="{35D84239-7F67-49A2-8D0F-AF5CA473F08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8795458" y="0"/>
            <a:ext cx="707136" cy="62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ru-RU" sz="3600" b="1">
                <a:solidFill>
                  <a:schemeClr val="lt2"/>
                </a:solidFill>
              </a:rPr>
              <a:t>5</a:t>
            </a:fld>
            <a:endParaRPr sz="3600" b="1" dirty="0">
              <a:solidFill>
                <a:schemeClr val="lt2"/>
              </a:solidFill>
            </a:endParaRPr>
          </a:p>
        </p:txBody>
      </p:sp>
      <p:sp>
        <p:nvSpPr>
          <p:cNvPr id="7" name="Google Shape;92;p32">
            <a:extLst>
              <a:ext uri="{FF2B5EF4-FFF2-40B4-BE49-F238E27FC236}">
                <a16:creationId xmlns:a16="http://schemas.microsoft.com/office/drawing/2014/main" id="{A780AAF1-9305-4A2A-A83F-34410663E880}"/>
              </a:ext>
            </a:extLst>
          </p:cNvPr>
          <p:cNvSpPr txBox="1">
            <a:spLocks/>
          </p:cNvSpPr>
          <p:nvPr/>
        </p:nvSpPr>
        <p:spPr>
          <a:xfrm>
            <a:off x="18624770" y="553847"/>
            <a:ext cx="1048512" cy="6217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defPPr>
              <a:defRPr lang="ru-RU"/>
            </a:defPPr>
            <a:lvl1pPr marL="0" algn="r" defTabSz="913284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6641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284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9927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6572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3212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9853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6496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3137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ts val="3600"/>
            </a:pPr>
            <a:r>
              <a:rPr lang="ru-RU" sz="3600" b="1" dirty="0">
                <a:solidFill>
                  <a:schemeClr val="lt2"/>
                </a:solidFill>
              </a:rPr>
              <a:t>/ 12 </a:t>
            </a:r>
          </a:p>
        </p:txBody>
      </p:sp>
    </p:spTree>
    <p:extLst>
      <p:ext uri="{BB962C8B-B14F-4D97-AF65-F5344CB8AC3E}">
        <p14:creationId xmlns:p14="http://schemas.microsoft.com/office/powerpoint/2010/main" val="162091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51E702C-48AD-4939-8EBB-F5754B52A1E5}"/>
              </a:ext>
            </a:extLst>
          </p:cNvPr>
          <p:cNvSpPr txBox="1"/>
          <p:nvPr/>
        </p:nvSpPr>
        <p:spPr>
          <a:xfrm>
            <a:off x="1212858" y="1082679"/>
            <a:ext cx="16763992" cy="743337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/>
            <a:r>
              <a:rPr lang="ru-RU" sz="4700" b="1" dirty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Результат работы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B02A04-B7C2-4156-B164-E2BD228DD389}"/>
              </a:ext>
            </a:extLst>
          </p:cNvPr>
          <p:cNvSpPr/>
          <p:nvPr/>
        </p:nvSpPr>
        <p:spPr>
          <a:xfrm>
            <a:off x="1212859" y="2606675"/>
            <a:ext cx="17449792" cy="585810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 indent="725488" algn="just">
              <a:lnSpc>
                <a:spcPct val="150000"/>
              </a:lnSpc>
            </a:pPr>
            <a:endParaRPr lang="ru-RU" sz="2400" dirty="0">
              <a:solidFill>
                <a:srgbClr val="FF0000"/>
              </a:solidFill>
              <a:latin typeface="IBM Plex Mono" panose="020B0509050203000203"/>
            </a:endParaRPr>
          </a:p>
        </p:txBody>
      </p:sp>
      <p:sp>
        <p:nvSpPr>
          <p:cNvPr id="5" name="Google Shape;91;p32">
            <a:extLst>
              <a:ext uri="{FF2B5EF4-FFF2-40B4-BE49-F238E27FC236}">
                <a16:creationId xmlns:a16="http://schemas.microsoft.com/office/drawing/2014/main" id="{00F1063F-301E-46DE-9766-549B565EE75C}"/>
              </a:ext>
            </a:extLst>
          </p:cNvPr>
          <p:cNvSpPr/>
          <p:nvPr/>
        </p:nvSpPr>
        <p:spPr>
          <a:xfrm>
            <a:off x="18624770" y="0"/>
            <a:ext cx="1048512" cy="1182624"/>
          </a:xfrm>
          <a:prstGeom prst="rect">
            <a:avLst/>
          </a:prstGeom>
          <a:solidFill>
            <a:srgbClr val="0F316C"/>
          </a:solidFill>
          <a:ln w="12700" cap="flat" cmpd="sng">
            <a:solidFill>
              <a:srgbClr val="C3A46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92;p32">
            <a:extLst>
              <a:ext uri="{FF2B5EF4-FFF2-40B4-BE49-F238E27FC236}">
                <a16:creationId xmlns:a16="http://schemas.microsoft.com/office/drawing/2014/main" id="{1099A52F-D26F-4E62-B90B-476DA3F6884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8795458" y="0"/>
            <a:ext cx="707136" cy="62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ru-RU" sz="3600" b="1">
                <a:solidFill>
                  <a:schemeClr val="lt2"/>
                </a:solidFill>
              </a:rPr>
              <a:t>6</a:t>
            </a:fld>
            <a:endParaRPr sz="3600" b="1" dirty="0">
              <a:solidFill>
                <a:schemeClr val="lt2"/>
              </a:solidFill>
            </a:endParaRPr>
          </a:p>
        </p:txBody>
      </p:sp>
      <p:sp>
        <p:nvSpPr>
          <p:cNvPr id="7" name="Google Shape;92;p32">
            <a:extLst>
              <a:ext uri="{FF2B5EF4-FFF2-40B4-BE49-F238E27FC236}">
                <a16:creationId xmlns:a16="http://schemas.microsoft.com/office/drawing/2014/main" id="{19891C55-31F6-446F-BCC0-AB0CEA5883A5}"/>
              </a:ext>
            </a:extLst>
          </p:cNvPr>
          <p:cNvSpPr txBox="1">
            <a:spLocks/>
          </p:cNvSpPr>
          <p:nvPr/>
        </p:nvSpPr>
        <p:spPr>
          <a:xfrm>
            <a:off x="18624770" y="553847"/>
            <a:ext cx="1048512" cy="6217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defPPr>
              <a:defRPr lang="ru-RU"/>
            </a:defPPr>
            <a:lvl1pPr marL="0" algn="r" defTabSz="913284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6641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284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9927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6572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3212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9853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6496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3137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ts val="3600"/>
            </a:pPr>
            <a:r>
              <a:rPr lang="ru-RU" sz="3600" b="1" dirty="0">
                <a:solidFill>
                  <a:schemeClr val="lt2"/>
                </a:solidFill>
              </a:rPr>
              <a:t>/ 12 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B4C15FD-84A1-A6E6-B57E-1B9D27FAD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5" y="2301875"/>
            <a:ext cx="9525000" cy="598415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5D0B27D-9C2D-467D-D58E-FABD788A3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050" y="2301875"/>
            <a:ext cx="9621232" cy="598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9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51E702C-48AD-4939-8EBB-F5754B52A1E5}"/>
              </a:ext>
            </a:extLst>
          </p:cNvPr>
          <p:cNvSpPr txBox="1"/>
          <p:nvPr/>
        </p:nvSpPr>
        <p:spPr>
          <a:xfrm>
            <a:off x="1212858" y="1082679"/>
            <a:ext cx="16763992" cy="743337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/>
            <a:r>
              <a:rPr lang="ru-RU" sz="4700" b="1" dirty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Результат работы</a:t>
            </a:r>
          </a:p>
        </p:txBody>
      </p:sp>
      <p:sp>
        <p:nvSpPr>
          <p:cNvPr id="5" name="Google Shape;91;p32">
            <a:extLst>
              <a:ext uri="{FF2B5EF4-FFF2-40B4-BE49-F238E27FC236}">
                <a16:creationId xmlns:a16="http://schemas.microsoft.com/office/drawing/2014/main" id="{3018B88E-6892-4787-8D88-7E5668D5D9C0}"/>
              </a:ext>
            </a:extLst>
          </p:cNvPr>
          <p:cNvSpPr/>
          <p:nvPr/>
        </p:nvSpPr>
        <p:spPr>
          <a:xfrm>
            <a:off x="18624770" y="0"/>
            <a:ext cx="1048512" cy="1182624"/>
          </a:xfrm>
          <a:prstGeom prst="rect">
            <a:avLst/>
          </a:prstGeom>
          <a:solidFill>
            <a:srgbClr val="0F316C"/>
          </a:solidFill>
          <a:ln w="12700" cap="flat" cmpd="sng">
            <a:solidFill>
              <a:srgbClr val="C3A46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92;p32">
            <a:extLst>
              <a:ext uri="{FF2B5EF4-FFF2-40B4-BE49-F238E27FC236}">
                <a16:creationId xmlns:a16="http://schemas.microsoft.com/office/drawing/2014/main" id="{7B38499D-1810-4DAF-94D4-E3A3C55B920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8795458" y="0"/>
            <a:ext cx="707136" cy="62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ru-RU" sz="3600" b="1">
                <a:solidFill>
                  <a:schemeClr val="lt2"/>
                </a:solidFill>
              </a:rPr>
              <a:t>7</a:t>
            </a:fld>
            <a:endParaRPr sz="3600" b="1" dirty="0">
              <a:solidFill>
                <a:schemeClr val="lt2"/>
              </a:solidFill>
            </a:endParaRPr>
          </a:p>
        </p:txBody>
      </p:sp>
      <p:sp>
        <p:nvSpPr>
          <p:cNvPr id="7" name="Google Shape;92;p32">
            <a:extLst>
              <a:ext uri="{FF2B5EF4-FFF2-40B4-BE49-F238E27FC236}">
                <a16:creationId xmlns:a16="http://schemas.microsoft.com/office/drawing/2014/main" id="{921054D6-0081-49EB-921F-9E07CC66B0FC}"/>
              </a:ext>
            </a:extLst>
          </p:cNvPr>
          <p:cNvSpPr txBox="1">
            <a:spLocks/>
          </p:cNvSpPr>
          <p:nvPr/>
        </p:nvSpPr>
        <p:spPr>
          <a:xfrm>
            <a:off x="18624770" y="553847"/>
            <a:ext cx="1048512" cy="6217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defPPr>
              <a:defRPr lang="ru-RU"/>
            </a:defPPr>
            <a:lvl1pPr marL="0" algn="r" defTabSz="913284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6641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284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9927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6572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3212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9853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6496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3137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ts val="3600"/>
            </a:pPr>
            <a:r>
              <a:rPr lang="ru-RU" sz="3600" b="1" dirty="0">
                <a:solidFill>
                  <a:schemeClr val="lt2"/>
                </a:solidFill>
              </a:rPr>
              <a:t>/ 12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0B4D3E6-5F5C-2044-3330-7E411291E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650" y="5054703"/>
            <a:ext cx="7924800" cy="42926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E79A6B1-D9D6-0349-422C-6B5906826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8106" y="310896"/>
            <a:ext cx="7949888" cy="430618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166E624-041F-C44F-77F7-E745CEEEF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49" y="2685294"/>
            <a:ext cx="8748585" cy="473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5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51E702C-48AD-4939-8EBB-F5754B52A1E5}"/>
              </a:ext>
            </a:extLst>
          </p:cNvPr>
          <p:cNvSpPr txBox="1"/>
          <p:nvPr/>
        </p:nvSpPr>
        <p:spPr>
          <a:xfrm>
            <a:off x="1212858" y="1082679"/>
            <a:ext cx="16763992" cy="743337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/>
            <a:r>
              <a:rPr lang="ru-RU" sz="4700" b="1" dirty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Перспектива развития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B02A04-B7C2-4156-B164-E2BD228DD389}"/>
              </a:ext>
            </a:extLst>
          </p:cNvPr>
          <p:cNvSpPr/>
          <p:nvPr/>
        </p:nvSpPr>
        <p:spPr>
          <a:xfrm>
            <a:off x="1212858" y="2682875"/>
            <a:ext cx="17449792" cy="1139808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 indent="725488" algn="just">
              <a:lnSpc>
                <a:spcPct val="150000"/>
              </a:lnSpc>
            </a:pPr>
            <a:r>
              <a:rPr lang="ru-RU" sz="2400" dirty="0">
                <a:solidFill>
                  <a:schemeClr val="tx2"/>
                </a:solidFill>
                <a:latin typeface="IBM Plex Mono" panose="020B0509050203000203"/>
              </a:rPr>
              <a:t>В нашем проекте можно улучшить дизайн, дополнить систему баланса и просмотра профилей других пользователей, также можно добавить сортировку </a:t>
            </a:r>
            <a:r>
              <a:rPr lang="en-US" sz="2400" dirty="0">
                <a:solidFill>
                  <a:schemeClr val="tx2"/>
                </a:solidFill>
                <a:latin typeface="IBM Plex Mono" panose="020B0509050203000203"/>
              </a:rPr>
              <a:t>NFT </a:t>
            </a:r>
            <a:r>
              <a:rPr lang="ru-RU" sz="2400" dirty="0">
                <a:solidFill>
                  <a:schemeClr val="tx2"/>
                </a:solidFill>
                <a:latin typeface="IBM Plex Mono" panose="020B0509050203000203"/>
              </a:rPr>
              <a:t>по стоимости и </a:t>
            </a:r>
            <a:r>
              <a:rPr lang="ru-RU" sz="2400" dirty="0" err="1">
                <a:solidFill>
                  <a:schemeClr val="tx2"/>
                </a:solidFill>
                <a:latin typeface="IBM Plex Mono" panose="020B0509050203000203"/>
              </a:rPr>
              <a:t>тп</a:t>
            </a:r>
            <a:r>
              <a:rPr lang="ru-RU" sz="2400" dirty="0">
                <a:solidFill>
                  <a:schemeClr val="tx2"/>
                </a:solidFill>
                <a:latin typeface="IBM Plex Mono" panose="020B0509050203000203"/>
              </a:rPr>
              <a:t>.</a:t>
            </a:r>
          </a:p>
        </p:txBody>
      </p:sp>
      <p:sp>
        <p:nvSpPr>
          <p:cNvPr id="5" name="Google Shape;91;p32">
            <a:extLst>
              <a:ext uri="{FF2B5EF4-FFF2-40B4-BE49-F238E27FC236}">
                <a16:creationId xmlns:a16="http://schemas.microsoft.com/office/drawing/2014/main" id="{65A9FFA6-E418-4456-9836-6EF5BE43E3B2}"/>
              </a:ext>
            </a:extLst>
          </p:cNvPr>
          <p:cNvSpPr/>
          <p:nvPr/>
        </p:nvSpPr>
        <p:spPr>
          <a:xfrm>
            <a:off x="18624770" y="0"/>
            <a:ext cx="1048512" cy="1182624"/>
          </a:xfrm>
          <a:prstGeom prst="rect">
            <a:avLst/>
          </a:prstGeom>
          <a:solidFill>
            <a:srgbClr val="0F316C"/>
          </a:solidFill>
          <a:ln w="12700" cap="flat" cmpd="sng">
            <a:solidFill>
              <a:srgbClr val="C3A46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92;p32">
            <a:extLst>
              <a:ext uri="{FF2B5EF4-FFF2-40B4-BE49-F238E27FC236}">
                <a16:creationId xmlns:a16="http://schemas.microsoft.com/office/drawing/2014/main" id="{4496E1BF-FDB5-4819-B22E-5E2AA745C59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8795458" y="0"/>
            <a:ext cx="707136" cy="62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ru-RU" sz="3600" b="1">
                <a:solidFill>
                  <a:schemeClr val="lt2"/>
                </a:solidFill>
              </a:rPr>
              <a:t>8</a:t>
            </a:fld>
            <a:endParaRPr sz="3600" b="1" dirty="0">
              <a:solidFill>
                <a:schemeClr val="lt2"/>
              </a:solidFill>
            </a:endParaRPr>
          </a:p>
        </p:txBody>
      </p:sp>
      <p:sp>
        <p:nvSpPr>
          <p:cNvPr id="7" name="Google Shape;92;p32">
            <a:extLst>
              <a:ext uri="{FF2B5EF4-FFF2-40B4-BE49-F238E27FC236}">
                <a16:creationId xmlns:a16="http://schemas.microsoft.com/office/drawing/2014/main" id="{D33D491F-158A-4C71-8B36-0B3E94E759E1}"/>
              </a:ext>
            </a:extLst>
          </p:cNvPr>
          <p:cNvSpPr txBox="1">
            <a:spLocks/>
          </p:cNvSpPr>
          <p:nvPr/>
        </p:nvSpPr>
        <p:spPr>
          <a:xfrm>
            <a:off x="18624770" y="553847"/>
            <a:ext cx="1048512" cy="6217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defPPr>
              <a:defRPr lang="ru-RU"/>
            </a:defPPr>
            <a:lvl1pPr marL="0" algn="r" defTabSz="913284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6641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284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9927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6572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3212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9853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6496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3137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ts val="3600"/>
            </a:pPr>
            <a:r>
              <a:rPr lang="ru-RU" sz="3600" b="1" dirty="0">
                <a:solidFill>
                  <a:schemeClr val="lt2"/>
                </a:solidFill>
              </a:rPr>
              <a:t>/ 12 </a:t>
            </a:r>
          </a:p>
        </p:txBody>
      </p:sp>
    </p:spTree>
    <p:extLst>
      <p:ext uri="{BB962C8B-B14F-4D97-AF65-F5344CB8AC3E}">
        <p14:creationId xmlns:p14="http://schemas.microsoft.com/office/powerpoint/2010/main" val="368708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19E5809D-DA8E-6142-B00E-E8405A99C639}"/>
              </a:ext>
            </a:extLst>
          </p:cNvPr>
          <p:cNvSpPr txBox="1"/>
          <p:nvPr/>
        </p:nvSpPr>
        <p:spPr>
          <a:xfrm>
            <a:off x="1366783" y="4705871"/>
            <a:ext cx="8686800" cy="1897608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/>
            <a:r>
              <a:rPr lang="ru-RU" sz="6100" b="1" dirty="0">
                <a:solidFill>
                  <a:srgbClr val="0071CE"/>
                </a:solidFill>
                <a:latin typeface="Montserrat SemiBold" pitchFamily="2" charset="77"/>
                <a:cs typeface="Times New Roman" panose="02020603050405020304" pitchFamily="18" charset="0"/>
              </a:rPr>
              <a:t>СПАСИБО </a:t>
            </a:r>
            <a:br>
              <a:rPr lang="ru-RU" sz="6100" b="1" dirty="0">
                <a:solidFill>
                  <a:srgbClr val="0071CE"/>
                </a:solidFill>
                <a:latin typeface="Montserrat SemiBold" pitchFamily="2" charset="77"/>
                <a:cs typeface="Times New Roman" panose="02020603050405020304" pitchFamily="18" charset="0"/>
              </a:rPr>
            </a:br>
            <a:r>
              <a:rPr lang="ru-RU" sz="6100" b="1" dirty="0">
                <a:solidFill>
                  <a:srgbClr val="0071CE"/>
                </a:solidFill>
                <a:latin typeface="Montserrat SemiBold" pitchFamily="2" charset="77"/>
                <a:cs typeface="Times New Roman" panose="02020603050405020304" pitchFamily="18" charset="0"/>
              </a:rPr>
              <a:t>ЗА ВНИМАНИЕ!</a:t>
            </a:r>
            <a:r>
              <a:rPr lang="en-US" sz="6100" b="1" dirty="0">
                <a:solidFill>
                  <a:srgbClr val="0071CE"/>
                </a:solidFill>
                <a:latin typeface="Montserrat SemiBold" pitchFamily="2" charset="77"/>
                <a:cs typeface="Times New Roman" panose="02020603050405020304" pitchFamily="18" charset="0"/>
              </a:rPr>
              <a:t> </a:t>
            </a:r>
            <a:endParaRPr lang="ru-RU" sz="6100" b="1" dirty="0">
              <a:solidFill>
                <a:srgbClr val="0071CE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3" name="Google Shape;91;p32">
            <a:extLst>
              <a:ext uri="{FF2B5EF4-FFF2-40B4-BE49-F238E27FC236}">
                <a16:creationId xmlns:a16="http://schemas.microsoft.com/office/drawing/2014/main" id="{513C0B09-2EE8-427C-BD7E-44E2406065B4}"/>
              </a:ext>
            </a:extLst>
          </p:cNvPr>
          <p:cNvSpPr/>
          <p:nvPr/>
        </p:nvSpPr>
        <p:spPr>
          <a:xfrm>
            <a:off x="18624770" y="0"/>
            <a:ext cx="1048512" cy="1182624"/>
          </a:xfrm>
          <a:prstGeom prst="rect">
            <a:avLst/>
          </a:prstGeom>
          <a:solidFill>
            <a:srgbClr val="0F316C"/>
          </a:solidFill>
          <a:ln w="12700" cap="flat" cmpd="sng">
            <a:solidFill>
              <a:srgbClr val="C3A46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92;p32">
            <a:extLst>
              <a:ext uri="{FF2B5EF4-FFF2-40B4-BE49-F238E27FC236}">
                <a16:creationId xmlns:a16="http://schemas.microsoft.com/office/drawing/2014/main" id="{8842DB57-6BA8-4D16-B816-4AD9C82F1FD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8795458" y="0"/>
            <a:ext cx="707136" cy="62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ru-RU" sz="3600" b="1">
                <a:solidFill>
                  <a:schemeClr val="lt2"/>
                </a:solidFill>
              </a:rPr>
              <a:t>9</a:t>
            </a:fld>
            <a:endParaRPr sz="3600" b="1" dirty="0">
              <a:solidFill>
                <a:schemeClr val="lt2"/>
              </a:solidFill>
            </a:endParaRPr>
          </a:p>
        </p:txBody>
      </p:sp>
      <p:sp>
        <p:nvSpPr>
          <p:cNvPr id="5" name="Google Shape;92;p32">
            <a:extLst>
              <a:ext uri="{FF2B5EF4-FFF2-40B4-BE49-F238E27FC236}">
                <a16:creationId xmlns:a16="http://schemas.microsoft.com/office/drawing/2014/main" id="{60331194-1898-4946-8A1C-7C20B181B60D}"/>
              </a:ext>
            </a:extLst>
          </p:cNvPr>
          <p:cNvSpPr txBox="1">
            <a:spLocks/>
          </p:cNvSpPr>
          <p:nvPr/>
        </p:nvSpPr>
        <p:spPr>
          <a:xfrm>
            <a:off x="18624770" y="553847"/>
            <a:ext cx="1048512" cy="6217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defPPr>
              <a:defRPr lang="ru-RU"/>
            </a:defPPr>
            <a:lvl1pPr marL="0" algn="r" defTabSz="913284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6641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284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9927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6572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3212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9853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6496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3137" algn="l" defTabSz="91328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ts val="3600"/>
            </a:pPr>
            <a:r>
              <a:rPr lang="ru-RU" sz="3600" b="1" dirty="0">
                <a:solidFill>
                  <a:schemeClr val="lt2"/>
                </a:solidFill>
              </a:rPr>
              <a:t>/ 12 </a:t>
            </a:r>
          </a:p>
        </p:txBody>
      </p:sp>
    </p:spTree>
    <p:extLst>
      <p:ext uri="{BB962C8B-B14F-4D97-AF65-F5344CB8AC3E}">
        <p14:creationId xmlns:p14="http://schemas.microsoft.com/office/powerpoint/2010/main" val="6713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theme/theme1.xml><?xml version="1.0" encoding="utf-8"?>
<a:theme xmlns:a="http://schemas.openxmlformats.org/drawingml/2006/main" name="1_Тема2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Тема2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Тема2</Template>
  <TotalTime>11474</TotalTime>
  <Words>241</Words>
  <Application>Microsoft Office PowerPoint</Application>
  <PresentationFormat>Произвольный</PresentationFormat>
  <Paragraphs>46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IBM Plex Mono</vt:lpstr>
      <vt:lpstr>IBM Plex Sans</vt:lpstr>
      <vt:lpstr>Montserrat SemiBold</vt:lpstr>
      <vt:lpstr>1_Тема2</vt:lpstr>
      <vt:lpstr>2_Тема2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новых и перспективных робототехнических решений на базе Университета Иннополис</dc:title>
  <dc:creator>Александр Климчик</dc:creator>
  <cp:lastModifiedBy>Григорий Ю</cp:lastModifiedBy>
  <cp:revision>388</cp:revision>
  <dcterms:created xsi:type="dcterms:W3CDTF">2018-10-03T13:56:53Z</dcterms:created>
  <dcterms:modified xsi:type="dcterms:W3CDTF">2025-05-15T15:34:31Z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2018-10-03T00:00:00Z</vt:filetime>
  </property>
  <property fmtid="{D5CDD505-2E9C-101B-9397-08002B2CF9AE}" pid="3" name="Creator">
    <vt:lpwstr>Adobe Illustrator CC 22.1 (Windows)</vt:lpwstr>
  </property>
  <property fmtid="{D5CDD505-2E9C-101B-9397-08002B2CF9AE}" pid="4" name="LastSaved">
    <vt:filetime>2018-10-03T00:00:00Z</vt:filetime>
  </property>
</Properties>
</file>