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Lat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d73bd5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6d73bd5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d73bd559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d73bd559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d73bd55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d73bd55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6d73bd5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6d73bd5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d73bd5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d73bd5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d73bd559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d73bd559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rPr lang="en" sz="4150">
                <a:solidFill>
                  <a:srgbClr val="2D3B45"/>
                </a:solidFill>
                <a:latin typeface="Lato"/>
                <a:ea typeface="Lato"/>
                <a:cs typeface="Lato"/>
                <a:sym typeface="Lato"/>
              </a:rPr>
              <a:t>Prediction Competition</a:t>
            </a:r>
            <a:endParaRPr sz="4150">
              <a:solidFill>
                <a:srgbClr val="2D3B4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Zoe Douglas, Jovanne Saldierna, Chris Hishmeh, Blake Shabshab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03950" y="52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our data 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8" y="1478525"/>
            <a:ext cx="3575248" cy="326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4518925" y="1513650"/>
            <a:ext cx="407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This is a plot of our Imperial Credits over 41 years. You can easily make out its upwards trend (it’s tendency to increase in value) with sharp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peaks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and lows at times.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It looks like we may have some seasonality in the mix, let’s take a look from a better vantage point to find out.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4330825" y="212625"/>
            <a:ext cx="471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r>
              <a:rPr lang="en"/>
              <a:t> of the Data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75" y="720250"/>
            <a:ext cx="4382374" cy="39994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4697800" y="1372900"/>
            <a:ext cx="4201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There is an increasing trend in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decomposition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of the data. The trend is an important factor of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decomposition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seasonality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is not an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influential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factor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There is almost no seasonality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97150" y="515975"/>
            <a:ext cx="7505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of the Data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572000" y="1352550"/>
            <a:ext cx="37527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With 95% confidence, our model captures the vast majority of the data.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model notes that with each increase in month, there is expected to be an increase in credits by about 0.001 (millions)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RMSE, how often is our model wrong?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Value of 1.1 post transformation meaning; Our model’s predictions are typically off by 1.1 credits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73% of the time, our model is able to explain the variation in the Empire’s credit </a:t>
            </a:r>
            <a:r>
              <a:rPr lang="en"/>
              <a:t>amount.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25" y="1352548"/>
            <a:ext cx="4263673" cy="338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of Imperial Credit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5198300" y="1990725"/>
            <a:ext cx="3126600" cy="26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Our model predicts that Imperial credit will continue to increase over the next 12 months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25" y="1728626"/>
            <a:ext cx="4646675" cy="287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 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57200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residuals are mostly centered around zero and are white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noise as seen in the top plot (no pattern in how the model misses).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○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This indicates there is not bias.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61352"/>
            <a:ext cx="3084799" cy="28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conclude…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Empire can expect that the monthly credits will steadily increase considering the trend of the past 41 years of data.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