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8" r:id="rId3"/>
    <p:sldId id="274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3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78" autoAdjust="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9788-4156-4A56-8B40-27377AAA7E60}" type="datetimeFigureOut">
              <a:rPr lang="es-ES" smtClean="0"/>
              <a:pPr/>
              <a:t>30/10/2012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69209-0A76-4457-B9D3-B52BADDCFCB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341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C84A1-4121-43A1-A111-523F7B583042}" type="slidenum">
              <a:rPr lang="en-US" altLang="zh-CN" smtClean="0">
                <a:solidFill>
                  <a:prstClr val="black"/>
                </a:solidFill>
                <a:latin typeface="Arial" pitchFamily="34" charset="0"/>
              </a:rPr>
              <a:pPr/>
              <a:t>1</a:t>
            </a:fld>
            <a:endParaRPr lang="en-US" altLang="zh-CN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69209-0A76-4457-B9D3-B52BADDCFCBA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92"/>
          <p:cNvPicPr>
            <a:picLocks noChangeAspect="1" noChangeArrowheads="1"/>
          </p:cNvPicPr>
          <p:nvPr userDrawn="1"/>
        </p:nvPicPr>
        <p:blipFill>
          <a:blip r:embed="rId2" cstate="print">
            <a:lum bright="88000" contrast="-70000"/>
          </a:blip>
          <a:srcRect r="479"/>
          <a:stretch>
            <a:fillRect/>
          </a:stretch>
        </p:blipFill>
        <p:spPr bwMode="auto">
          <a:xfrm>
            <a:off x="2819400" y="1524000"/>
            <a:ext cx="59436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879"/>
          <p:cNvSpPr>
            <a:spLocks noChangeShapeType="1"/>
          </p:cNvSpPr>
          <p:nvPr userDrawn="1"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80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>
                <a:solidFill>
                  <a:srgbClr val="FF0000"/>
                </a:solidFill>
                <a:latin typeface="Impact" pitchFamily="34" charset="0"/>
              </a:rPr>
              <a:t>PA</a:t>
            </a:r>
            <a:r>
              <a:rPr lang="en-US" altLang="zh-CN" sz="1200" b="1">
                <a:solidFill>
                  <a:srgbClr val="000000"/>
                </a:solidFill>
                <a:latin typeface="Impact" pitchFamily="34" charset="0"/>
              </a:rPr>
              <a:t>TAC</a:t>
            </a:r>
            <a:r>
              <a:rPr lang="en-US" altLang="zh-CN" sz="1200">
                <a:solidFill>
                  <a:srgbClr val="333399"/>
                </a:solidFill>
                <a:latin typeface="Impact" pitchFamily="34" charset="0"/>
              </a:rPr>
              <a:t>   Confidential</a:t>
            </a:r>
          </a:p>
        </p:txBody>
      </p:sp>
      <p:pic>
        <p:nvPicPr>
          <p:cNvPr id="7" name="Picture 88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763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87"/>
          <p:cNvSpPr>
            <a:spLocks noChangeArrowheads="1"/>
          </p:cNvSpPr>
          <p:nvPr userDrawn="1"/>
        </p:nvSpPr>
        <p:spPr bwMode="auto">
          <a:xfrm>
            <a:off x="1066800" y="0"/>
            <a:ext cx="8077200" cy="900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88" descr="PATAC Current Logo PANTONE 1788U2X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20113" y="98425"/>
            <a:ext cx="5397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  <a:ea typeface="Font Creator Program" pitchFamily="34" charset="-122"/>
              </a:defRPr>
            </a:lvl1pPr>
          </a:lstStyle>
          <a:p>
            <a:r>
              <a:rPr lang="zh-CN" altLang="en-US"/>
              <a:t>主标题</a:t>
            </a:r>
            <a:br>
              <a:rPr lang="zh-CN" altLang="en-US"/>
            </a:br>
            <a:r>
              <a:rPr lang="en-US" altLang="zh-CN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Impact" pitchFamily="34" charset="0"/>
                <a:ea typeface="PMingLiU" pitchFamily="18" charset="-120"/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88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51384-4633-4269-9A84-26FCEE4868BC}" type="slidenum">
              <a:rPr lang="en-US" altLang="zh-CN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DFE0E-EBAA-4EE5-A51B-9FD745757F10}" type="slidenum">
              <a:rPr lang="en-US" altLang="zh-CN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B4DA6-DC4F-4B27-8744-F49417FE302C}" type="slidenum">
              <a:rPr lang="en-US" altLang="zh-CN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3F5E8-F034-4A15-A6CD-C0F0D90EE93C}" type="slidenum">
              <a:rPr lang="en-US" altLang="zh-CN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4AF0-C1E0-4A3C-8306-293CE89EBD76}" type="slidenum">
              <a:rPr lang="en-US" altLang="zh-CN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23D31-5EC3-4E33-AB8E-8A14343CEFE7}" type="slidenum">
              <a:rPr lang="en-US" altLang="zh-CN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6003A-5626-4EB0-BDA8-6D85FDB607A1}" type="slidenum">
              <a:rPr lang="en-US" altLang="zh-CN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F028-1CCC-4A76-9610-B2F16191C672}" type="slidenum">
              <a:rPr lang="en-US" altLang="zh-CN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00BD-AE08-4238-9DFB-32FDFF05E0AF}" type="slidenum">
              <a:rPr lang="en-US" altLang="zh-CN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411C2-2094-4359-BC60-4F7F32D29C71}" type="slidenum">
              <a:rPr lang="en-US" altLang="zh-CN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8978D-2ABA-480C-BA02-DEA7EA0147AB}" type="slidenum">
              <a:rPr lang="en-US" altLang="zh-CN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066800" y="0"/>
            <a:ext cx="8077200" cy="900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"/>
            <a:ext cx="716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0" name="Picture 27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763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4" name="Rectangle 280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>
                <a:solidFill>
                  <a:srgbClr val="FF0000"/>
                </a:solidFill>
                <a:latin typeface="Impact" pitchFamily="34" charset="0"/>
              </a:rPr>
              <a:t>PA</a:t>
            </a:r>
            <a:r>
              <a:rPr lang="en-US" altLang="zh-CN" sz="1200" b="1">
                <a:solidFill>
                  <a:srgbClr val="000000"/>
                </a:solidFill>
                <a:latin typeface="Impact" pitchFamily="34" charset="0"/>
              </a:rPr>
              <a:t>TAC</a:t>
            </a:r>
            <a:r>
              <a:rPr lang="en-US" altLang="zh-CN" sz="1200">
                <a:solidFill>
                  <a:srgbClr val="333399"/>
                </a:solidFill>
                <a:latin typeface="Impact" pitchFamily="34" charset="0"/>
              </a:rPr>
              <a:t>   Confidential</a:t>
            </a:r>
          </a:p>
        </p:txBody>
      </p:sp>
      <p:pic>
        <p:nvPicPr>
          <p:cNvPr id="2" name="Picture 281" descr="PATAC Current Logo PANTONE 1788U2X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0113" y="98425"/>
            <a:ext cx="5397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6" name="Rectangle 28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02400"/>
            <a:ext cx="838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accent2"/>
                </a:solidFill>
                <a:ea typeface="Font Creator Program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762F2E-91C0-44D9-86F2-66521FC5DA40}" type="slidenum">
              <a:rPr lang="en-US" altLang="zh-CN">
                <a:solidFill>
                  <a:srgbClr val="3333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CFB6AA-63E7-401F-822A-757C21A07779}" type="slidenum">
              <a:rPr lang="en-US" altLang="zh-CN" smtClean="0">
                <a:solidFill>
                  <a:srgbClr val="333399"/>
                </a:solidFill>
                <a:latin typeface="Arial" pitchFamily="34" charset="0"/>
              </a:rPr>
              <a:pPr/>
              <a:t>1</a:t>
            </a:fld>
            <a:endParaRPr lang="en-US" altLang="zh-CN" smtClean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1772816"/>
            <a:ext cx="82089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 smtClean="0"/>
              <a:t>代码级</a:t>
            </a:r>
            <a:r>
              <a:rPr lang="zh-CN" altLang="en-US" sz="4000" dirty="0" smtClean="0"/>
              <a:t>单元测试实践</a:t>
            </a:r>
            <a:endParaRPr lang="en-US" sz="4000" dirty="0" smtClean="0"/>
          </a:p>
          <a:p>
            <a:pPr algn="ctr">
              <a:lnSpc>
                <a:spcPct val="200000"/>
              </a:lnSpc>
            </a:pPr>
            <a:endParaRPr lang="en-US" dirty="0" smtClean="0"/>
          </a:p>
          <a:p>
            <a:pPr algn="ctr">
              <a:lnSpc>
                <a:spcPct val="200000"/>
              </a:lnSpc>
            </a:pPr>
            <a:r>
              <a:rPr lang="en-US" sz="2400" dirty="0" smtClean="0"/>
              <a:t>Wang </a:t>
            </a:r>
            <a:r>
              <a:rPr lang="en-US" sz="2400" dirty="0" err="1" smtClean="0"/>
              <a:t>Hui</a:t>
            </a:r>
            <a:endParaRPr lang="en-US" sz="2400" dirty="0" smtClean="0"/>
          </a:p>
          <a:p>
            <a:pPr algn="ctr">
              <a:lnSpc>
                <a:spcPct val="200000"/>
              </a:lnSpc>
            </a:pPr>
            <a:r>
              <a:rPr lang="en-US" sz="2400" dirty="0" smtClean="0"/>
              <a:t>2012-</a:t>
            </a:r>
            <a:r>
              <a:rPr lang="en-US" altLang="zh-CN" sz="2400" dirty="0" smtClean="0"/>
              <a:t>10</a:t>
            </a:r>
            <a:r>
              <a:rPr lang="en-US" sz="2400" dirty="0" smtClean="0"/>
              <a:t>-26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测试报告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5085184"/>
            <a:ext cx="8003232" cy="1040979"/>
          </a:xfrm>
        </p:spPr>
        <p:txBody>
          <a:bodyPr/>
          <a:lstStyle/>
          <a:p>
            <a:r>
              <a:rPr lang="zh-CN" altLang="en-US" dirty="0" smtClean="0"/>
              <a:t>总结性结论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333399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1913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en-US" dirty="0" smtClean="0"/>
              <a:t>目前做库的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种编译器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altLang="zh-CN" dirty="0" smtClean="0"/>
              <a:t>Code Warrior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Green Hills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zh-CN" altLang="en-US" dirty="0" smtClean="0"/>
              <a:t>模板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Standard-SHD-Make Software </a:t>
            </a:r>
            <a:r>
              <a:rPr lang="en-US" dirty="0" smtClean="0"/>
              <a:t>Library.docx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CMMI_SVN\Development\Main\01-Engineering\03-Software\03-Standard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测试工程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4941168"/>
            <a:ext cx="8075240" cy="1184995"/>
          </a:xfrm>
        </p:spPr>
        <p:txBody>
          <a:bodyPr/>
          <a:lstStyle/>
          <a:p>
            <a:r>
              <a:rPr lang="zh-CN" altLang="en-US" dirty="0" smtClean="0"/>
              <a:t>库测试工程和代码测试工程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333399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12776"/>
            <a:ext cx="37719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单元库结构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333399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1638300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00808"/>
            <a:ext cx="3099066" cy="784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636912"/>
            <a:ext cx="36195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3501008"/>
            <a:ext cx="292417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808" y="4293096"/>
            <a:ext cx="5928981" cy="729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5229200"/>
            <a:ext cx="3333750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测试目标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r>
              <a:rPr lang="en-US" altLang="zh-CN" sz="2400" dirty="0" smtClean="0"/>
              <a:t>CLEA2.0 BCM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		</a:t>
            </a:r>
            <a:r>
              <a:rPr lang="en-US" altLang="zh-CN" sz="2400" dirty="0" smtClean="0"/>
              <a:t>PS/VTD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altLang="zh-CN" sz="2400" dirty="0" err="1" smtClean="0"/>
              <a:t>EcuM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power Management)</a:t>
            </a:r>
          </a:p>
          <a:p>
            <a:pPr>
              <a:buNone/>
            </a:pPr>
            <a:r>
              <a:rPr lang="en-US" altLang="zh-CN" sz="2400" dirty="0" smtClean="0"/>
              <a:t>		PMM</a:t>
            </a:r>
            <a:r>
              <a:rPr lang="en-US" altLang="zh-CN" sz="2400" dirty="0" smtClean="0"/>
              <a:t>	</a:t>
            </a:r>
            <a:r>
              <a:rPr lang="en-US" altLang="zh-CN" sz="2400" dirty="0" smtClean="0"/>
              <a:t>	</a:t>
            </a:r>
          </a:p>
          <a:p>
            <a:pPr>
              <a:buNone/>
            </a:pPr>
            <a:r>
              <a:rPr lang="en-US" altLang="zh-CN" sz="2400" dirty="0" smtClean="0"/>
              <a:t>		TPMS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	Any Changed module from CLEA1.0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CLEA+ BCM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	All Software Modules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3140968"/>
            <a:ext cx="2242592" cy="82068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单元设计书的几个要素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zh-CN" altLang="en-US" dirty="0" smtClean="0"/>
              <a:t>需求条目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zh-CN" altLang="en-US" dirty="0" smtClean="0"/>
              <a:t>唯一编号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zh-CN" altLang="en-US" dirty="0" smtClean="0"/>
              <a:t>功能描述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zh-CN" altLang="en-US" dirty="0" smtClean="0"/>
              <a:t>调用方法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altLang="zh-CN" dirty="0" smtClean="0"/>
              <a:t>… 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单元开发过程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3333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1219969" cy="162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060848"/>
            <a:ext cx="1268269" cy="1289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132856"/>
            <a:ext cx="1686492" cy="125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467544" y="980728"/>
            <a:ext cx="716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3861048"/>
            <a:ext cx="2107348" cy="106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测试用例编写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Template-SHD-SoftwareUnitTest.doc</a:t>
            </a:r>
          </a:p>
          <a:p>
            <a:endParaRPr lang="en-US" dirty="0" smtClean="0"/>
          </a:p>
          <a:p>
            <a:r>
              <a:rPr lang="en-US" dirty="0" smtClean="0"/>
              <a:t>CMMI_SVN\Development\Main\01-Engineering\03-Software\02-Template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测试用例编写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2625155"/>
          </a:xfrm>
        </p:spPr>
        <p:txBody>
          <a:bodyPr/>
          <a:lstStyle/>
          <a:p>
            <a:r>
              <a:rPr lang="zh-CN" altLang="en-US" dirty="0" smtClean="0"/>
              <a:t>测试函数的用例</a:t>
            </a:r>
            <a:endParaRPr lang="en-US" altLang="zh-CN" dirty="0" smtClean="0"/>
          </a:p>
          <a:p>
            <a:r>
              <a:rPr lang="zh-CN" altLang="en-US" dirty="0" smtClean="0"/>
              <a:t>测试功能的用例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33339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72961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测试脚本编写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5013176"/>
            <a:ext cx="7139136" cy="1112987"/>
          </a:xfrm>
        </p:spPr>
        <p:txBody>
          <a:bodyPr/>
          <a:lstStyle/>
          <a:p>
            <a:r>
              <a:rPr lang="zh-CN" altLang="en-US" dirty="0" smtClean="0"/>
              <a:t>捕捉错误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333399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72816"/>
            <a:ext cx="5314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005064"/>
            <a:ext cx="2876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运行脚本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5085184"/>
            <a:ext cx="7715200" cy="1329011"/>
          </a:xfrm>
        </p:spPr>
        <p:txBody>
          <a:bodyPr/>
          <a:lstStyle/>
          <a:p>
            <a:r>
              <a:rPr lang="zh-CN" altLang="en-US" dirty="0" smtClean="0"/>
              <a:t>运行成功的判定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333399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53435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56981"/>
            <a:ext cx="8229600" cy="1401019"/>
          </a:xfrm>
        </p:spPr>
        <p:txBody>
          <a:bodyPr/>
          <a:lstStyle/>
          <a:p>
            <a:r>
              <a:rPr lang="zh-CN" altLang="en-US" dirty="0" smtClean="0"/>
              <a:t>检查覆盖率，寻找原因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333399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35528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修正覆盖率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分析条件分支，查找未测试点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zh-CN" altLang="en-US" dirty="0" smtClean="0"/>
              <a:t>增加或修改测试用例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zh-CN" altLang="en-US" dirty="0" smtClean="0"/>
              <a:t>重新测试并检查覆盖率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zh-CN" altLang="en-US" dirty="0" smtClean="0"/>
              <a:t>目标：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3F5E8-F034-4A15-A6CD-C0F0D90EE93C}" type="slidenum">
              <a:rPr lang="en-US" altLang="zh-CN" smtClean="0">
                <a:solidFill>
                  <a:srgbClr val="333399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Impact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106</Words>
  <Application>Microsoft Office PowerPoint</Application>
  <PresentationFormat>全屏显示(4:3)</PresentationFormat>
  <Paragraphs>75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Default Design</vt:lpstr>
      <vt:lpstr>幻灯片 1</vt:lpstr>
      <vt:lpstr>回顾</vt:lpstr>
      <vt:lpstr>单元开发过程</vt:lpstr>
      <vt:lpstr>测试用例编写</vt:lpstr>
      <vt:lpstr>测试用例编写</vt:lpstr>
      <vt:lpstr>测试脚本编写</vt:lpstr>
      <vt:lpstr>运行脚本</vt:lpstr>
      <vt:lpstr>覆盖率</vt:lpstr>
      <vt:lpstr>修正</vt:lpstr>
      <vt:lpstr>测试报告</vt:lpstr>
      <vt:lpstr>做库</vt:lpstr>
      <vt:lpstr>测试工程</vt:lpstr>
      <vt:lpstr>单元库结构</vt:lpstr>
      <vt:lpstr>测试目标</vt:lpstr>
      <vt:lpstr>幻灯片 15</vt:lpstr>
    </vt:vector>
  </TitlesOfParts>
  <Company>SGM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专业化发展分工 –软硬件开发</dc:title>
  <dc:creator>wangwanrong</dc:creator>
  <cp:lastModifiedBy>wanghui</cp:lastModifiedBy>
  <cp:revision>146</cp:revision>
  <dcterms:created xsi:type="dcterms:W3CDTF">2012-05-03T08:23:16Z</dcterms:created>
  <dcterms:modified xsi:type="dcterms:W3CDTF">2012-10-30T15:10:02Z</dcterms:modified>
</cp:coreProperties>
</file>