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78" r:id="rId5"/>
    <p:sldId id="279" r:id="rId6"/>
    <p:sldId id="287" r:id="rId7"/>
    <p:sldId id="277" r:id="rId8"/>
    <p:sldId id="291" r:id="rId9"/>
    <p:sldId id="292"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p:cViewPr varScale="1">
        <p:scale>
          <a:sx n="82" d="100"/>
          <a:sy n="82" d="100"/>
        </p:scale>
        <p:origin x="720"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3/24/2018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3/24/2018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3/24/2018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3/24/2018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3/24/2018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3/24/2018</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3/24/2018</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3/24/2018</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3/24/2018</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3/24/2018</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0AE8AF-C32E-4E96-8D3E-8ABCFF19ECB8}"/>
              </a:ext>
            </a:extLst>
          </p:cNvPr>
          <p:cNvPicPr>
            <a:picLocks noChangeAspect="1"/>
          </p:cNvPicPr>
          <p:nvPr/>
        </p:nvPicPr>
        <p:blipFill>
          <a:blip r:embed="rId2"/>
          <a:stretch>
            <a:fillRect/>
          </a:stretch>
        </p:blipFill>
        <p:spPr>
          <a:xfrm>
            <a:off x="-1" y="893"/>
            <a:ext cx="12188825" cy="6856214"/>
          </a:xfrm>
          <a:prstGeom prst="rect">
            <a:avLst/>
          </a:prstGeom>
        </p:spPr>
      </p:pic>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latin typeface="Stencil" panose="040409050D0802020404" pitchFamily="82" charset="0"/>
              </a:rPr>
              <a:t>Marvel Comic Finder</a:t>
            </a:r>
          </a:p>
        </p:txBody>
      </p:sp>
      <p:sp>
        <p:nvSpPr>
          <p:cNvPr id="2" name="Subtitle 1"/>
          <p:cNvSpPr>
            <a:spLocks noGrp="1"/>
          </p:cNvSpPr>
          <p:nvPr>
            <p:ph type="subTitle" idx="1"/>
          </p:nvPr>
        </p:nvSpPr>
        <p:spPr>
          <a:xfrm>
            <a:off x="608012" y="4140200"/>
            <a:ext cx="11125200" cy="1016000"/>
          </a:xfrm>
        </p:spPr>
        <p:txBody>
          <a:bodyPr>
            <a:normAutofit/>
          </a:bodyPr>
          <a:lstStyle/>
          <a:p>
            <a:r>
              <a:rPr lang="en-US" dirty="0">
                <a:latin typeface="Agency FB" panose="020B0503020202020204" pitchFamily="34" charset="0"/>
              </a:rPr>
              <a:t>Andrew Nowlin, </a:t>
            </a:r>
            <a:r>
              <a:rPr lang="en-US" dirty="0" err="1">
                <a:latin typeface="Agency FB" panose="020B0503020202020204" pitchFamily="34" charset="0"/>
              </a:rPr>
              <a:t>Antoaneta</a:t>
            </a:r>
            <a:r>
              <a:rPr lang="en-US" dirty="0">
                <a:latin typeface="Agency FB" panose="020B0503020202020204" pitchFamily="34" charset="0"/>
              </a:rPr>
              <a:t> </a:t>
            </a:r>
            <a:r>
              <a:rPr lang="en-US" dirty="0" err="1">
                <a:latin typeface="Agency FB" panose="020B0503020202020204" pitchFamily="34" charset="0"/>
              </a:rPr>
              <a:t>Cistoldi</a:t>
            </a:r>
            <a:r>
              <a:rPr lang="en-US" dirty="0">
                <a:latin typeface="Agency FB" panose="020B0503020202020204" pitchFamily="34" charset="0"/>
              </a:rPr>
              <a:t>, Jacinda Power, Kyle </a:t>
            </a:r>
            <a:r>
              <a:rPr lang="en-US" dirty="0" err="1">
                <a:latin typeface="Agency FB" panose="020B0503020202020204" pitchFamily="34" charset="0"/>
              </a:rPr>
              <a:t>Folkerth</a:t>
            </a:r>
            <a:endParaRPr lang="en-US" dirty="0">
              <a:latin typeface="Agency FB" panose="020B0503020202020204" pitchFamily="34" charset="0"/>
            </a:endParaRP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482600"/>
            <a:ext cx="12188825" cy="660400"/>
          </a:xfrm>
        </p:spPr>
        <p:txBody>
          <a:bodyPr/>
          <a:lstStyle/>
          <a:p>
            <a:pPr algn="ctr"/>
            <a:r>
              <a:rPr lang="en-US" dirty="0">
                <a:latin typeface="Stencil" panose="040409050D0802020404" pitchFamily="82" charset="0"/>
              </a:rPr>
              <a:t>Contributions</a:t>
            </a:r>
          </a:p>
        </p:txBody>
      </p:sp>
      <p:sp>
        <p:nvSpPr>
          <p:cNvPr id="14" name="Content Placeholder 13"/>
          <p:cNvSpPr>
            <a:spLocks noGrp="1"/>
          </p:cNvSpPr>
          <p:nvPr>
            <p:ph idx="4294967295"/>
          </p:nvPr>
        </p:nvSpPr>
        <p:spPr>
          <a:xfrm>
            <a:off x="0" y="1066800"/>
            <a:ext cx="12188825" cy="5791200"/>
          </a:xfrm>
        </p:spPr>
        <p:txBody>
          <a:bodyPr>
            <a:normAutofit/>
          </a:bodyPr>
          <a:lstStyle/>
          <a:p>
            <a:r>
              <a:rPr lang="en-US" dirty="0">
                <a:latin typeface="Agency FB" panose="020B0503020202020204" pitchFamily="34" charset="0"/>
              </a:rPr>
              <a:t>HTML</a:t>
            </a:r>
          </a:p>
          <a:p>
            <a:r>
              <a:rPr lang="en-US" dirty="0">
                <a:latin typeface="Agency FB" panose="020B0503020202020204" pitchFamily="34" charset="0"/>
              </a:rPr>
              <a:t>Marvel API Integration</a:t>
            </a:r>
          </a:p>
          <a:p>
            <a:r>
              <a:rPr lang="en-US" dirty="0" err="1">
                <a:latin typeface="Agency FB" panose="020B0503020202020204" pitchFamily="34" charset="0"/>
              </a:rPr>
              <a:t>ZooMove</a:t>
            </a:r>
            <a:endParaRPr lang="en-US" dirty="0">
              <a:latin typeface="Agency FB" panose="020B0503020202020204" pitchFamily="34" charset="0"/>
            </a:endParaRPr>
          </a:p>
          <a:p>
            <a:r>
              <a:rPr lang="en-US" dirty="0">
                <a:latin typeface="Agency FB" panose="020B0503020202020204" pitchFamily="34" charset="0"/>
              </a:rPr>
              <a:t>Eventbrite API Integration</a:t>
            </a:r>
          </a:p>
          <a:p>
            <a:r>
              <a:rPr lang="en-US" dirty="0">
                <a:latin typeface="Agency FB" panose="020B0503020202020204" pitchFamily="34" charset="0"/>
              </a:rPr>
              <a:t>Modal Integration</a:t>
            </a:r>
          </a:p>
          <a:p>
            <a:r>
              <a:rPr lang="en-US" dirty="0">
                <a:latin typeface="Agency FB" panose="020B0503020202020204" pitchFamily="34" charset="0"/>
              </a:rPr>
              <a:t>Moment.js</a:t>
            </a:r>
          </a:p>
          <a:p>
            <a:r>
              <a:rPr lang="en-US" dirty="0">
                <a:latin typeface="Agency FB" panose="020B0503020202020204" pitchFamily="34" charset="0"/>
              </a:rPr>
              <a:t>Challenges</a:t>
            </a:r>
          </a:p>
          <a:p>
            <a:endParaRPr lang="en-US" dirty="0"/>
          </a:p>
          <a:p>
            <a:pPr marL="274320" lvl="1" indent="0">
              <a:buNone/>
            </a:pPr>
            <a:endParaRPr lang="en-US" dirty="0"/>
          </a:p>
          <a:p>
            <a:endParaRPr lang="en-US"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660400"/>
          </a:xfrm>
        </p:spPr>
        <p:txBody>
          <a:bodyPr>
            <a:normAutofit fontScale="90000"/>
          </a:bodyPr>
          <a:lstStyle/>
          <a:p>
            <a:r>
              <a:rPr lang="en-US" dirty="0">
                <a:latin typeface="Stencil" panose="040409050D0802020404" pitchFamily="82" charset="0"/>
              </a:rPr>
              <a:t>COMIC FINDER DEMO</a:t>
            </a:r>
          </a:p>
        </p:txBody>
      </p:sp>
      <p:sp>
        <p:nvSpPr>
          <p:cNvPr id="3" name="Picture Placeholder 2" descr="An empty placeholder to add an image. Click on the placeholder and select the image that you wish to add.&#10;"/>
          <p:cNvSpPr>
            <a:spLocks noGrp="1"/>
          </p:cNvSpPr>
          <p:nvPr>
            <p:ph type="pic" idx="1"/>
          </p:nvPr>
        </p:nvSpPr>
        <p:spPr/>
      </p:sp>
      <p:sp>
        <p:nvSpPr>
          <p:cNvPr id="4" name="Text Placeholder 3"/>
          <p:cNvSpPr>
            <a:spLocks noGrp="1"/>
          </p:cNvSpPr>
          <p:nvPr>
            <p:ph type="body" sz="half" idx="2"/>
          </p:nvPr>
        </p:nvSpPr>
        <p:spPr/>
        <p:txBody>
          <a:bodyPr/>
          <a:lstStyle/>
          <a:p>
            <a:pPr marL="342900" indent="-342900">
              <a:buFont typeface="Arial" panose="020B0604020202020204" pitchFamily="34" charset="0"/>
              <a:buChar char="•"/>
            </a:pPr>
            <a:r>
              <a:rPr lang="en-US" dirty="0">
                <a:latin typeface="Agency FB" panose="020B0503020202020204" pitchFamily="34" charset="0"/>
              </a:rPr>
              <a:t>Landing Page</a:t>
            </a:r>
          </a:p>
          <a:p>
            <a:pPr marL="342900" indent="-342900">
              <a:buFont typeface="Arial" panose="020B0604020202020204" pitchFamily="34" charset="0"/>
              <a:buChar char="•"/>
            </a:pPr>
            <a:r>
              <a:rPr lang="en-US" dirty="0">
                <a:latin typeface="Agency FB" panose="020B0503020202020204" pitchFamily="34" charset="0"/>
              </a:rPr>
              <a:t>Marvel API Query</a:t>
            </a:r>
          </a:p>
          <a:p>
            <a:pPr marL="342900" indent="-342900">
              <a:buFont typeface="Arial" panose="020B0604020202020204" pitchFamily="34" charset="0"/>
              <a:buChar char="•"/>
            </a:pPr>
            <a:r>
              <a:rPr lang="en-US" dirty="0">
                <a:latin typeface="Agency FB" panose="020B0503020202020204" pitchFamily="34" charset="0"/>
              </a:rPr>
              <a:t>Results Page</a:t>
            </a:r>
          </a:p>
          <a:p>
            <a:pPr marL="342900" indent="-342900">
              <a:buFont typeface="Arial" panose="020B0604020202020204" pitchFamily="34" charset="0"/>
              <a:buChar char="•"/>
            </a:pPr>
            <a:r>
              <a:rPr lang="en-US" dirty="0">
                <a:latin typeface="Agency FB" panose="020B0503020202020204" pitchFamily="34" charset="0"/>
              </a:rPr>
              <a:t>Eventbrite API Query</a:t>
            </a:r>
          </a:p>
          <a:p>
            <a:pPr marL="342900" indent="-342900">
              <a:buFont typeface="Arial" panose="020B0604020202020204" pitchFamily="34" charset="0"/>
              <a:buChar char="•"/>
            </a:pPr>
            <a:r>
              <a:rPr lang="en-US" dirty="0">
                <a:latin typeface="Agency FB" panose="020B0503020202020204" pitchFamily="34" charset="0"/>
              </a:rPr>
              <a:t>Modal</a:t>
            </a:r>
          </a:p>
        </p:txBody>
      </p:sp>
    </p:spTree>
    <p:extLst>
      <p:ext uri="{BB962C8B-B14F-4D97-AF65-F5344CB8AC3E}">
        <p14:creationId xmlns:p14="http://schemas.microsoft.com/office/powerpoint/2010/main" val="318602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8E1E-EE4B-450D-9C58-696CEEF27A1B}"/>
              </a:ext>
            </a:extLst>
          </p:cNvPr>
          <p:cNvSpPr>
            <a:spLocks noGrp="1"/>
          </p:cNvSpPr>
          <p:nvPr>
            <p:ph type="title"/>
          </p:nvPr>
        </p:nvSpPr>
        <p:spPr/>
        <p:txBody>
          <a:bodyPr/>
          <a:lstStyle/>
          <a:p>
            <a:pPr algn="ctr"/>
            <a:r>
              <a:rPr lang="en-US" dirty="0">
                <a:latin typeface="Stencil" panose="040409050D0802020404" pitchFamily="82" charset="0"/>
              </a:rPr>
              <a:t>Future Development</a:t>
            </a:r>
          </a:p>
        </p:txBody>
      </p:sp>
      <p:sp>
        <p:nvSpPr>
          <p:cNvPr id="3" name="Content Placeholder 2">
            <a:extLst>
              <a:ext uri="{FF2B5EF4-FFF2-40B4-BE49-F238E27FC236}">
                <a16:creationId xmlns:a16="http://schemas.microsoft.com/office/drawing/2014/main" id="{6682783A-A9FD-49A1-96F1-280E7BC61D20}"/>
              </a:ext>
            </a:extLst>
          </p:cNvPr>
          <p:cNvSpPr>
            <a:spLocks noGrp="1"/>
          </p:cNvSpPr>
          <p:nvPr>
            <p:ph idx="1"/>
          </p:nvPr>
        </p:nvSpPr>
        <p:spPr>
          <a:xfrm>
            <a:off x="914162" y="2286000"/>
            <a:ext cx="10360501" cy="3149599"/>
          </a:xfrm>
        </p:spPr>
        <p:txBody>
          <a:bodyPr/>
          <a:lstStyle/>
          <a:p>
            <a:r>
              <a:rPr lang="en-US" dirty="0">
                <a:latin typeface="Agency FB" panose="020B0503020202020204" pitchFamily="34" charset="0"/>
              </a:rPr>
              <a:t>User authentication for user profiles to save content/preferences.</a:t>
            </a:r>
          </a:p>
          <a:p>
            <a:r>
              <a:rPr lang="en-US" dirty="0">
                <a:latin typeface="Agency FB" panose="020B0503020202020204" pitchFamily="34" charset="0"/>
              </a:rPr>
              <a:t>Integrate other comic APIs when they become available (DC/Image)to create</a:t>
            </a:r>
          </a:p>
          <a:p>
            <a:pPr marL="274320" lvl="1" indent="0">
              <a:buNone/>
            </a:pPr>
            <a:r>
              <a:rPr lang="en-US" dirty="0">
                <a:latin typeface="Agency FB" panose="020B0503020202020204" pitchFamily="34" charset="0"/>
              </a:rPr>
              <a:t>	</a:t>
            </a:r>
            <a:r>
              <a:rPr lang="en-US" sz="2800" dirty="0">
                <a:latin typeface="Agency FB" panose="020B0503020202020204" pitchFamily="34" charset="0"/>
              </a:rPr>
              <a:t>a comprehensive application</a:t>
            </a:r>
            <a:r>
              <a:rPr lang="en-US" dirty="0">
                <a:latin typeface="Agency FB" panose="020B0503020202020204" pitchFamily="34" charset="0"/>
              </a:rPr>
              <a:t>.</a:t>
            </a:r>
          </a:p>
          <a:p>
            <a:r>
              <a:rPr lang="en-US" dirty="0">
                <a:latin typeface="Agency FB" panose="020B0503020202020204" pitchFamily="34" charset="0"/>
              </a:rPr>
              <a:t>More precise and varied search options.</a:t>
            </a:r>
          </a:p>
          <a:p>
            <a:r>
              <a:rPr lang="en-US" dirty="0">
                <a:latin typeface="Agency FB" panose="020B0503020202020204" pitchFamily="34" charset="0"/>
              </a:rPr>
              <a:t>Find and display the current value range for an issue.</a:t>
            </a:r>
          </a:p>
          <a:p>
            <a:pPr marL="0" indent="0">
              <a:buNone/>
            </a:pPr>
            <a:endParaRPr lang="en-US" dirty="0">
              <a:latin typeface="Agency FB" panose="020B0503020202020204" pitchFamily="34" charset="0"/>
            </a:endParaRPr>
          </a:p>
        </p:txBody>
      </p:sp>
    </p:spTree>
    <p:extLst>
      <p:ext uri="{BB962C8B-B14F-4D97-AF65-F5344CB8AC3E}">
        <p14:creationId xmlns:p14="http://schemas.microsoft.com/office/powerpoint/2010/main" val="90114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1188E684-3F78-41BF-B9C9-42A9BB74C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1295400"/>
            <a:ext cx="6858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2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76977-ECB7-44C2-A70D-853BB6B41242}">
  <ds:schemaRefs>
    <ds:schemaRef ds:uri="http://www.w3.org/XML/1998/namespace"/>
    <ds:schemaRef ds:uri="http://schemas.microsoft.com/office/2006/documentManagement/types"/>
    <ds:schemaRef ds:uri="http://schemas.microsoft.com/office/2006/metadata/properti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200</TotalTime>
  <Words>71</Words>
  <Application>Microsoft Office PowerPoint</Application>
  <PresentationFormat>Custom</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Agency FB</vt:lpstr>
      <vt:lpstr>Arial</vt:lpstr>
      <vt:lpstr>Cambria</vt:lpstr>
      <vt:lpstr>Stencil</vt:lpstr>
      <vt:lpstr>Red Radial 16x9</vt:lpstr>
      <vt:lpstr>PowerPoint Presentation</vt:lpstr>
      <vt:lpstr>Marvel Comic Finder</vt:lpstr>
      <vt:lpstr>Contributions</vt:lpstr>
      <vt:lpstr>COMIC FINDER DEMO</vt:lpstr>
      <vt:lpstr>Future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Drew N</dc:creator>
  <cp:lastModifiedBy>Jacinda Power</cp:lastModifiedBy>
  <cp:revision>10</cp:revision>
  <dcterms:created xsi:type="dcterms:W3CDTF">2018-03-24T17:14:29Z</dcterms:created>
  <dcterms:modified xsi:type="dcterms:W3CDTF">2018-03-24T20:48:17Z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