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0" r:id="rId4"/>
    <p:sldId id="258" r:id="rId5"/>
    <p:sldId id="263" r:id="rId6"/>
    <p:sldId id="264" r:id="rId7"/>
    <p:sldId id="259" r:id="rId8"/>
    <p:sldId id="261" r:id="rId9"/>
    <p:sldId id="262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ECC33-48DE-4444-ABED-553CFB4924F4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6732-0D18-46AF-AE96-72A776CABD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6732-0D18-46AF-AE96-72A776CABDA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改造计划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将文档管控系统现有模块进行增减以适合网盘功能的需要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,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系统功能主要参照百度网盘。主要功能模块只保留用户管理、文件库、审计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(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可选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)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、系统管理和注销。以下为每个模块改造的具体方案。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935116"/>
            <a:ext cx="4291030" cy="562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928670"/>
            <a:ext cx="3686175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00364" y="214290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网盘产品技术规格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向应用网盘服务的企业出售服务。</a:t>
            </a:r>
            <a:endParaRPr lang="en-US" altLang="zh-CN" dirty="0" smtClean="0"/>
          </a:p>
          <a:p>
            <a:pPr marL="788670" lvl="1" indent="-514350">
              <a:lnSpc>
                <a:spcPct val="150000"/>
              </a:lnSpc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网盘服务商提供网盘空间。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</a:pPr>
            <a:r>
              <a:rPr lang="zh-CN" altLang="en-US" dirty="0" smtClean="0"/>
              <a:t>向应用网盘服务的企业出售网盘产品。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将产品部署到企业服务器，使用企业内部网盘空间</a:t>
            </a:r>
            <a:endParaRPr lang="en-US" altLang="zh-CN" sz="2000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zh-CN" sz="2000" dirty="0" smtClean="0"/>
              <a:t>	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主页为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”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文件库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”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模块的改造页。只保留查看空间功能。</a:t>
            </a:r>
            <a:endParaRPr lang="zh-CN" altLang="en-US" dirty="0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网盘操作的 主要区域。文件库名称可能需要修改。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保留和修改的功能如下：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我的文档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上传，打开，移动，删除，复制功能保留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新建功能保留。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申请模块，保留发送和共享，导出改为下载。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更多中保留历史版本的查看和新建功能，历史版本不能修改。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目录下载功能。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buNone/>
            </a:pPr>
            <a:endParaRPr lang="zh-CN" altLang="en-US" dirty="0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共享中心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打开，只能打开文件，不能进行编辑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下载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新增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)	</a:t>
            </a:r>
            <a:endParaRPr lang="zh-CN" altLang="en-US" sz="2600" dirty="0" smtClean="0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 </a:t>
            </a:r>
            <a:r>
              <a:rPr lang="zh-CN" altLang="en-US" dirty="0" smtClean="0"/>
              <a:t>我的共享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 打开，不能编辑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;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修改源文件时，改文件修改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删除，不影响源文件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;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源文件删除，该共享删除。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重命名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,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共享出去的名称，可以与源文件名称不一致。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审计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保留文件类型和文件统计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buNone/>
            </a:pP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保留和修改的模块如下：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我的空间，对主页面内容进行管理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 密码修改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latin typeface="新宋体" pitchFamily="49" charset="-122"/>
                <a:ea typeface="新宋体" pitchFamily="49" charset="-122"/>
              </a:rPr>
              <a:t>其他用户也要具有密码修改功能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将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UUM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系统中的用户权限管理整合到网盘产品中。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退出当前登录。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918</TotalTime>
  <Words>321</Words>
  <PresentationFormat>全屏显示(4:3)</PresentationFormat>
  <Paragraphs>41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平衡</vt:lpstr>
      <vt:lpstr>改造计划</vt:lpstr>
      <vt:lpstr>实施方案</vt:lpstr>
      <vt:lpstr>主页</vt:lpstr>
      <vt:lpstr>文件库</vt:lpstr>
      <vt:lpstr>文件库</vt:lpstr>
      <vt:lpstr>文件库</vt:lpstr>
      <vt:lpstr>审计</vt:lpstr>
      <vt:lpstr>系统管理</vt:lpstr>
      <vt:lpstr>注销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131</cp:revision>
  <dcterms:created xsi:type="dcterms:W3CDTF">2018-03-30T02:11:33Z</dcterms:created>
  <dcterms:modified xsi:type="dcterms:W3CDTF">2018-04-03T02:11:24Z</dcterms:modified>
</cp:coreProperties>
</file>